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p:sldMasterIdLst>
    <p:sldMasterId id="2147483651" r:id="rId1"/>
  </p:sldMasterIdLst>
  <p:notesMasterIdLst>
    <p:notesMasterId r:id="rId9"/>
  </p:notesMasterIdLst>
  <p:sldIdLst>
    <p:sldId id="256" r:id="rId2"/>
    <p:sldId id="257" r:id="rId3"/>
    <p:sldId id="258" r:id="rId4"/>
    <p:sldId id="260" r:id="rId5"/>
    <p:sldId id="259" r:id="rId6"/>
    <p:sldId id="261" r:id="rId7"/>
    <p:sldId id="262" r:id="rId8"/>
  </p:sldIdLst>
  <p:sldSz cx="9144000" cy="6858000" type="screen4x3"/>
  <p:notesSz cx="9869488" cy="6735763"/>
  <p:defaultTextStyle>
    <a:defPPr>
      <a:defRPr lang="ja-JP"/>
    </a:defPPr>
    <a:lvl1pPr algn="l" rtl="0" fontAlgn="base">
      <a:spcBef>
        <a:spcPct val="0"/>
      </a:spcBef>
      <a:spcAft>
        <a:spcPct val="0"/>
      </a:spcAft>
      <a:defRPr kumimoji="1" kern="1200">
        <a:solidFill>
          <a:schemeClr val="tx1"/>
        </a:solidFill>
        <a:latin typeface="Tahoma" pitchFamily="34" charset="0"/>
        <a:ea typeface="ＭＳ Ｐゴシック" pitchFamily="50" charset="-128"/>
        <a:cs typeface="+mn-cs"/>
      </a:defRPr>
    </a:lvl1pPr>
    <a:lvl2pPr marL="457200" algn="l" rtl="0" fontAlgn="base">
      <a:spcBef>
        <a:spcPct val="0"/>
      </a:spcBef>
      <a:spcAft>
        <a:spcPct val="0"/>
      </a:spcAft>
      <a:defRPr kumimoji="1" kern="1200">
        <a:solidFill>
          <a:schemeClr val="tx1"/>
        </a:solidFill>
        <a:latin typeface="Tahoma" pitchFamily="34" charset="0"/>
        <a:ea typeface="ＭＳ Ｐゴシック" pitchFamily="50" charset="-128"/>
        <a:cs typeface="+mn-cs"/>
      </a:defRPr>
    </a:lvl2pPr>
    <a:lvl3pPr marL="914400" algn="l" rtl="0" fontAlgn="base">
      <a:spcBef>
        <a:spcPct val="0"/>
      </a:spcBef>
      <a:spcAft>
        <a:spcPct val="0"/>
      </a:spcAft>
      <a:defRPr kumimoji="1" kern="1200">
        <a:solidFill>
          <a:schemeClr val="tx1"/>
        </a:solidFill>
        <a:latin typeface="Tahoma" pitchFamily="34" charset="0"/>
        <a:ea typeface="ＭＳ Ｐゴシック" pitchFamily="50" charset="-128"/>
        <a:cs typeface="+mn-cs"/>
      </a:defRPr>
    </a:lvl3pPr>
    <a:lvl4pPr marL="1371600" algn="l" rtl="0" fontAlgn="base">
      <a:spcBef>
        <a:spcPct val="0"/>
      </a:spcBef>
      <a:spcAft>
        <a:spcPct val="0"/>
      </a:spcAft>
      <a:defRPr kumimoji="1" kern="1200">
        <a:solidFill>
          <a:schemeClr val="tx1"/>
        </a:solidFill>
        <a:latin typeface="Tahoma" pitchFamily="34" charset="0"/>
        <a:ea typeface="ＭＳ Ｐゴシック" pitchFamily="50" charset="-128"/>
        <a:cs typeface="+mn-cs"/>
      </a:defRPr>
    </a:lvl4pPr>
    <a:lvl5pPr marL="1828800" algn="l" rtl="0" fontAlgn="base">
      <a:spcBef>
        <a:spcPct val="0"/>
      </a:spcBef>
      <a:spcAft>
        <a:spcPct val="0"/>
      </a:spcAft>
      <a:defRPr kumimoji="1" kern="1200">
        <a:solidFill>
          <a:schemeClr val="tx1"/>
        </a:solidFill>
        <a:latin typeface="Tahoma" pitchFamily="34" charset="0"/>
        <a:ea typeface="ＭＳ Ｐゴシック" pitchFamily="50" charset="-128"/>
        <a:cs typeface="+mn-cs"/>
      </a:defRPr>
    </a:lvl5pPr>
    <a:lvl6pPr marL="2286000" algn="l" defTabSz="914400" rtl="0" eaLnBrk="1" latinLnBrk="0" hangingPunct="1">
      <a:defRPr kumimoji="1" kern="1200">
        <a:solidFill>
          <a:schemeClr val="tx1"/>
        </a:solidFill>
        <a:latin typeface="Tahoma" pitchFamily="34" charset="0"/>
        <a:ea typeface="ＭＳ Ｐゴシック" pitchFamily="50" charset="-128"/>
        <a:cs typeface="+mn-cs"/>
      </a:defRPr>
    </a:lvl6pPr>
    <a:lvl7pPr marL="2743200" algn="l" defTabSz="914400" rtl="0" eaLnBrk="1" latinLnBrk="0" hangingPunct="1">
      <a:defRPr kumimoji="1" kern="1200">
        <a:solidFill>
          <a:schemeClr val="tx1"/>
        </a:solidFill>
        <a:latin typeface="Tahoma" pitchFamily="34" charset="0"/>
        <a:ea typeface="ＭＳ Ｐゴシック" pitchFamily="50" charset="-128"/>
        <a:cs typeface="+mn-cs"/>
      </a:defRPr>
    </a:lvl7pPr>
    <a:lvl8pPr marL="3200400" algn="l" defTabSz="914400" rtl="0" eaLnBrk="1" latinLnBrk="0" hangingPunct="1">
      <a:defRPr kumimoji="1" kern="1200">
        <a:solidFill>
          <a:schemeClr val="tx1"/>
        </a:solidFill>
        <a:latin typeface="Tahoma" pitchFamily="34" charset="0"/>
        <a:ea typeface="ＭＳ Ｐゴシック" pitchFamily="50" charset="-128"/>
        <a:cs typeface="+mn-cs"/>
      </a:defRPr>
    </a:lvl8pPr>
    <a:lvl9pPr marL="3657600" algn="l" defTabSz="914400" rtl="0" eaLnBrk="1" latinLnBrk="0" hangingPunct="1">
      <a:defRPr kumimoji="1" kern="1200">
        <a:solidFill>
          <a:schemeClr val="tx1"/>
        </a:solidFill>
        <a:latin typeface="Tahoma" pitchFamily="34" charset="0"/>
        <a:ea typeface="ＭＳ Ｐゴシック" pitchFamily="50"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showPr>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83483" autoAdjust="0"/>
  </p:normalViewPr>
  <p:slideViewPr>
    <p:cSldViewPr>
      <p:cViewPr varScale="1">
        <p:scale>
          <a:sx n="62" d="100"/>
          <a:sy n="62" d="100"/>
        </p:scale>
        <p:origin x="-1596" y="-7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0" y="0"/>
            <a:ext cx="4276725" cy="33655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 2"/>
          <p:cNvSpPr>
            <a:spLocks noGrp="1"/>
          </p:cNvSpPr>
          <p:nvPr>
            <p:ph type="dt" idx="1"/>
          </p:nvPr>
        </p:nvSpPr>
        <p:spPr>
          <a:xfrm>
            <a:off x="5591175" y="0"/>
            <a:ext cx="4276725" cy="336550"/>
          </a:xfrm>
          <a:prstGeom prst="rect">
            <a:avLst/>
          </a:prstGeom>
        </p:spPr>
        <p:txBody>
          <a:bodyPr vert="horz" lIns="91440" tIns="45720" rIns="91440" bIns="45720" rtlCol="0"/>
          <a:lstStyle>
            <a:lvl1pPr algn="r">
              <a:defRPr sz="1200"/>
            </a:lvl1pPr>
          </a:lstStyle>
          <a:p>
            <a:fld id="{A5E633DE-72CC-4840-975B-5D6AE72019A8}" type="datetimeFigureOut">
              <a:rPr kumimoji="1" lang="ja-JP" altLang="en-US" smtClean="0"/>
              <a:pPr/>
              <a:t>2012/9/22</a:t>
            </a:fld>
            <a:endParaRPr kumimoji="1" lang="ja-JP" altLang="en-US"/>
          </a:p>
        </p:txBody>
      </p:sp>
      <p:sp>
        <p:nvSpPr>
          <p:cNvPr id="4" name="スライド イメージ プレースホルダ 3"/>
          <p:cNvSpPr>
            <a:spLocks noGrp="1" noRot="1" noChangeAspect="1"/>
          </p:cNvSpPr>
          <p:nvPr>
            <p:ph type="sldImg" idx="2"/>
          </p:nvPr>
        </p:nvSpPr>
        <p:spPr>
          <a:xfrm>
            <a:off x="3251200" y="504825"/>
            <a:ext cx="3367088" cy="252571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 4"/>
          <p:cNvSpPr>
            <a:spLocks noGrp="1"/>
          </p:cNvSpPr>
          <p:nvPr>
            <p:ph type="body" sz="quarter" idx="3"/>
          </p:nvPr>
        </p:nvSpPr>
        <p:spPr>
          <a:xfrm>
            <a:off x="987425" y="3198813"/>
            <a:ext cx="7894638" cy="3032125"/>
          </a:xfrm>
          <a:prstGeom prst="rect">
            <a:avLst/>
          </a:prstGeom>
        </p:spPr>
        <p:txBody>
          <a:bodyPr vert="horz" lIns="91440" tIns="45720" rIns="91440" bIns="45720"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 5"/>
          <p:cNvSpPr>
            <a:spLocks noGrp="1"/>
          </p:cNvSpPr>
          <p:nvPr>
            <p:ph type="ftr" sz="quarter" idx="4"/>
          </p:nvPr>
        </p:nvSpPr>
        <p:spPr>
          <a:xfrm>
            <a:off x="0" y="6397625"/>
            <a:ext cx="4276725" cy="33655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 6"/>
          <p:cNvSpPr>
            <a:spLocks noGrp="1"/>
          </p:cNvSpPr>
          <p:nvPr>
            <p:ph type="sldNum" sz="quarter" idx="5"/>
          </p:nvPr>
        </p:nvSpPr>
        <p:spPr>
          <a:xfrm>
            <a:off x="5591175" y="6397625"/>
            <a:ext cx="4276725" cy="336550"/>
          </a:xfrm>
          <a:prstGeom prst="rect">
            <a:avLst/>
          </a:prstGeom>
        </p:spPr>
        <p:txBody>
          <a:bodyPr vert="horz" lIns="91440" tIns="45720" rIns="91440" bIns="45720" rtlCol="0" anchor="b"/>
          <a:lstStyle>
            <a:lvl1pPr algn="r">
              <a:defRPr sz="1200"/>
            </a:lvl1pPr>
          </a:lstStyle>
          <a:p>
            <a:fld id="{C048B864-72AE-4CD9-9C41-97FFC161F86B}" type="slidenum">
              <a:rPr kumimoji="1" lang="ja-JP" altLang="en-US" smtClean="0"/>
              <a:pPr/>
              <a:t>&lt;#&gt;</a:t>
            </a:fld>
            <a:endParaRPr kumimoji="1" lang="ja-JP"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1</a:t>
            </a:fld>
            <a:endParaRPr kumimoji="1" lang="ja-JP"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ja-JP" altLang="en-US" dirty="0" smtClean="0"/>
              <a:t>前回の</a:t>
            </a:r>
            <a:r>
              <a:rPr kumimoji="1" lang="en-US" altLang="ja-JP" dirty="0" err="1" smtClean="0"/>
              <a:t>KernelVM</a:t>
            </a:r>
            <a:r>
              <a:rPr kumimoji="1" lang="ja-JP" altLang="en-US" dirty="0" smtClean="0"/>
              <a:t>勉強会で床ぶち抜きのことを知って、遊んでみようとしていたら関連したことを卒業研究としてやることになった</a:t>
            </a:r>
            <a:endParaRPr kumimoji="1" lang="en-US" altLang="ja-JP" dirty="0" smtClean="0"/>
          </a:p>
          <a:p>
            <a:r>
              <a:rPr kumimoji="1" lang="ja-JP" altLang="en-US" dirty="0" smtClean="0"/>
              <a:t>この場で「これをやったのは私！」みたいな紹介が全然出来なくてちょっと悲しいです</a:t>
            </a:r>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2</a:t>
            </a:fld>
            <a:endParaRPr kumimoji="1" lang="ja-JP"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ja-JP" altLang="en-US" dirty="0" smtClean="0"/>
              <a:t>クライアント側で</a:t>
            </a:r>
            <a:r>
              <a:rPr kumimoji="1" lang="en-US" altLang="ja-JP" dirty="0" smtClean="0"/>
              <a:t>FIN</a:t>
            </a:r>
            <a:r>
              <a:rPr kumimoji="1" lang="ja-JP" altLang="en-US" dirty="0" smtClean="0"/>
              <a:t>パケットが受信されるとコネクションが終了してしまう</a:t>
            </a:r>
            <a:endParaRPr kumimoji="1" lang="en-US" altLang="ja-JP" dirty="0" smtClean="0"/>
          </a:p>
          <a:p>
            <a:r>
              <a:rPr kumimoji="1" lang="ja-JP" altLang="en-US" dirty="0" smtClean="0"/>
              <a:t>もしかすると、</a:t>
            </a:r>
            <a:r>
              <a:rPr kumimoji="1" lang="en-US" altLang="ja-JP" dirty="0" smtClean="0"/>
              <a:t>TCP</a:t>
            </a:r>
            <a:r>
              <a:rPr kumimoji="1" lang="ja-JP" altLang="en-US" dirty="0" smtClean="0"/>
              <a:t>プロトコルスタックに自分で手を入れる必要があるかなぁと思って、げんなりしていた</a:t>
            </a:r>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3</a:t>
            </a:fld>
            <a:endParaRPr kumimoji="1" lang="ja-JP"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r>
              <a:rPr kumimoji="1" lang="ja-JP" altLang="en-US" dirty="0" smtClean="0"/>
              <a:t>サービスの実行に必要なリソースだけではなく、</a:t>
            </a:r>
            <a:r>
              <a:rPr kumimoji="1" lang="en-US" altLang="ja-JP" dirty="0" smtClean="0"/>
              <a:t>OS</a:t>
            </a:r>
            <a:r>
              <a:rPr kumimoji="1" lang="ja-JP" altLang="en-US" dirty="0" smtClean="0"/>
              <a:t>を動かすのに必要なリソースはずっと多い</a:t>
            </a:r>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4</a:t>
            </a:fld>
            <a:endParaRPr kumimoji="1" lang="ja-JP"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dirty="0"/>
          </a:p>
        </p:txBody>
      </p:sp>
      <p:sp>
        <p:nvSpPr>
          <p:cNvPr id="4" name="スライド番号プレースホルダ 3"/>
          <p:cNvSpPr>
            <a:spLocks noGrp="1"/>
          </p:cNvSpPr>
          <p:nvPr>
            <p:ph type="sldNum" sz="quarter" idx="10"/>
          </p:nvPr>
        </p:nvSpPr>
        <p:spPr/>
        <p:txBody>
          <a:bodyPr/>
          <a:lstStyle/>
          <a:p>
            <a:fld id="{C048B864-72AE-4CD9-9C41-97FFC161F86B}" type="slidenum">
              <a:rPr kumimoji="1" lang="ja-JP" altLang="en-US" smtClean="0"/>
              <a:pPr/>
              <a:t>5</a:t>
            </a:fld>
            <a:endParaRPr kumimoji="1" lang="ja-JP"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170" name="Group 2"/>
          <p:cNvGrpSpPr>
            <a:grpSpLocks/>
          </p:cNvGrpSpPr>
          <p:nvPr/>
        </p:nvGrpSpPr>
        <p:grpSpPr bwMode="auto">
          <a:xfrm>
            <a:off x="0" y="2438400"/>
            <a:ext cx="9009063" cy="1052513"/>
            <a:chOff x="0" y="1536"/>
            <a:chExt cx="5675" cy="663"/>
          </a:xfrm>
        </p:grpSpPr>
        <p:grpSp>
          <p:nvGrpSpPr>
            <p:cNvPr id="7171" name="Group 3"/>
            <p:cNvGrpSpPr>
              <a:grpSpLocks/>
            </p:cNvGrpSpPr>
            <p:nvPr/>
          </p:nvGrpSpPr>
          <p:grpSpPr bwMode="auto">
            <a:xfrm>
              <a:off x="183" y="1604"/>
              <a:ext cx="448" cy="299"/>
              <a:chOff x="720" y="336"/>
              <a:chExt cx="624" cy="432"/>
            </a:xfrm>
          </p:grpSpPr>
          <p:sp>
            <p:nvSpPr>
              <p:cNvPr id="7172" name="Rectangle 4"/>
              <p:cNvSpPr>
                <a:spLocks noChangeArrowheads="1"/>
              </p:cNvSpPr>
              <p:nvPr/>
            </p:nvSpPr>
            <p:spPr bwMode="auto">
              <a:xfrm>
                <a:off x="720" y="336"/>
                <a:ext cx="384" cy="432"/>
              </a:xfrm>
              <a:prstGeom prst="rect">
                <a:avLst/>
              </a:prstGeom>
              <a:solidFill>
                <a:schemeClr val="folHlink"/>
              </a:solidFill>
              <a:ln w="9525">
                <a:noFill/>
                <a:miter lim="800000"/>
                <a:headEnd/>
                <a:tailEnd/>
              </a:ln>
              <a:effectLst/>
            </p:spPr>
            <p:txBody>
              <a:bodyPr wrap="none" anchor="ctr"/>
              <a:lstStyle/>
              <a:p>
                <a:endParaRPr lang="ja-JP" altLang="en-US"/>
              </a:p>
            </p:txBody>
          </p:sp>
          <p:sp>
            <p:nvSpPr>
              <p:cNvPr id="7173" name="Rectangle 5"/>
              <p:cNvSpPr>
                <a:spLocks noChangeArrowheads="1"/>
              </p:cNvSpPr>
              <p:nvPr/>
            </p:nvSpPr>
            <p:spPr bwMode="auto">
              <a:xfrm>
                <a:off x="1056" y="336"/>
                <a:ext cx="288" cy="432"/>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endParaRPr lang="ja-JP" altLang="en-US"/>
              </a:p>
            </p:txBody>
          </p:sp>
        </p:grpSp>
        <p:grpSp>
          <p:nvGrpSpPr>
            <p:cNvPr id="7174" name="Group 6"/>
            <p:cNvGrpSpPr>
              <a:grpSpLocks/>
            </p:cNvGrpSpPr>
            <p:nvPr/>
          </p:nvGrpSpPr>
          <p:grpSpPr bwMode="auto">
            <a:xfrm>
              <a:off x="261" y="1870"/>
              <a:ext cx="465" cy="299"/>
              <a:chOff x="912" y="2640"/>
              <a:chExt cx="672" cy="432"/>
            </a:xfrm>
          </p:grpSpPr>
          <p:sp>
            <p:nvSpPr>
              <p:cNvPr id="7175" name="Rectangle 7"/>
              <p:cNvSpPr>
                <a:spLocks noChangeArrowheads="1"/>
              </p:cNvSpPr>
              <p:nvPr/>
            </p:nvSpPr>
            <p:spPr bwMode="auto">
              <a:xfrm>
                <a:off x="912" y="2640"/>
                <a:ext cx="384" cy="432"/>
              </a:xfrm>
              <a:prstGeom prst="rect">
                <a:avLst/>
              </a:prstGeom>
              <a:solidFill>
                <a:schemeClr val="accent2"/>
              </a:solidFill>
              <a:ln w="9525">
                <a:noFill/>
                <a:miter lim="800000"/>
                <a:headEnd/>
                <a:tailEnd/>
              </a:ln>
              <a:effectLst/>
            </p:spPr>
            <p:txBody>
              <a:bodyPr wrap="none" anchor="ctr"/>
              <a:lstStyle/>
              <a:p>
                <a:endParaRPr lang="ja-JP" altLang="en-US"/>
              </a:p>
            </p:txBody>
          </p:sp>
          <p:sp>
            <p:nvSpPr>
              <p:cNvPr id="7176" name="Rectangle 8"/>
              <p:cNvSpPr>
                <a:spLocks noChangeArrowheads="1"/>
              </p:cNvSpPr>
              <p:nvPr/>
            </p:nvSpPr>
            <p:spPr bwMode="auto">
              <a:xfrm>
                <a:off x="1248" y="2640"/>
                <a:ext cx="336" cy="432"/>
              </a:xfrm>
              <a:prstGeom prst="rect">
                <a:avLst/>
              </a:prstGeom>
              <a:gradFill rotWithShape="0">
                <a:gsLst>
                  <a:gs pos="0">
                    <a:schemeClr val="accent2"/>
                  </a:gs>
                  <a:gs pos="100000">
                    <a:schemeClr val="bg1"/>
                  </a:gs>
                </a:gsLst>
                <a:lin ang="0" scaled="1"/>
              </a:gradFill>
              <a:ln w="9525">
                <a:noFill/>
                <a:miter lim="800000"/>
                <a:headEnd/>
                <a:tailEnd/>
              </a:ln>
              <a:effectLst/>
            </p:spPr>
            <p:txBody>
              <a:bodyPr wrap="none" anchor="ctr"/>
              <a:lstStyle/>
              <a:p>
                <a:endParaRPr lang="ja-JP" altLang="en-US"/>
              </a:p>
            </p:txBody>
          </p:sp>
        </p:grpSp>
        <p:sp>
          <p:nvSpPr>
            <p:cNvPr id="7177" name="Rectangle 9"/>
            <p:cNvSpPr>
              <a:spLocks noChangeArrowheads="1"/>
            </p:cNvSpPr>
            <p:nvPr/>
          </p:nvSpPr>
          <p:spPr bwMode="auto">
            <a:xfrm>
              <a:off x="0" y="1824"/>
              <a:ext cx="353" cy="266"/>
            </a:xfrm>
            <a:prstGeom prst="rect">
              <a:avLst/>
            </a:prstGeom>
            <a:gradFill rotWithShape="0">
              <a:gsLst>
                <a:gs pos="0">
                  <a:schemeClr val="bg1"/>
                </a:gs>
                <a:gs pos="100000">
                  <a:schemeClr val="hlink"/>
                </a:gs>
              </a:gsLst>
              <a:lin ang="18900000" scaled="1"/>
            </a:gradFill>
            <a:ln w="9525">
              <a:noFill/>
              <a:miter lim="800000"/>
              <a:headEnd/>
              <a:tailEnd/>
            </a:ln>
            <a:effectLst/>
          </p:spPr>
          <p:txBody>
            <a:bodyPr wrap="none" anchor="ctr"/>
            <a:lstStyle/>
            <a:p>
              <a:endParaRPr lang="ja-JP" altLang="en-US"/>
            </a:p>
          </p:txBody>
        </p:sp>
        <p:sp>
          <p:nvSpPr>
            <p:cNvPr id="7178" name="Rectangle 10"/>
            <p:cNvSpPr>
              <a:spLocks noChangeArrowheads="1"/>
            </p:cNvSpPr>
            <p:nvPr/>
          </p:nvSpPr>
          <p:spPr bwMode="auto">
            <a:xfrm>
              <a:off x="400" y="1536"/>
              <a:ext cx="20" cy="663"/>
            </a:xfrm>
            <a:prstGeom prst="rect">
              <a:avLst/>
            </a:prstGeom>
            <a:solidFill>
              <a:schemeClr val="bg2"/>
            </a:solidFill>
            <a:ln w="9525">
              <a:noFill/>
              <a:miter lim="800000"/>
              <a:headEnd/>
              <a:tailEnd/>
            </a:ln>
            <a:effectLst/>
          </p:spPr>
          <p:txBody>
            <a:bodyPr wrap="none" anchor="ctr"/>
            <a:lstStyle/>
            <a:p>
              <a:endParaRPr lang="ja-JP" altLang="en-US"/>
            </a:p>
          </p:txBody>
        </p:sp>
        <p:sp>
          <p:nvSpPr>
            <p:cNvPr id="7179" name="Rectangle 11"/>
            <p:cNvSpPr>
              <a:spLocks noChangeArrowheads="1"/>
            </p:cNvSpPr>
            <p:nvPr/>
          </p:nvSpPr>
          <p:spPr bwMode="auto">
            <a:xfrm flipV="1">
              <a:off x="199" y="2054"/>
              <a:ext cx="5476" cy="35"/>
            </a:xfrm>
            <a:prstGeom prst="rect">
              <a:avLst/>
            </a:prstGeom>
            <a:gradFill rotWithShape="0">
              <a:gsLst>
                <a:gs pos="0">
                  <a:schemeClr val="bg2"/>
                </a:gs>
                <a:gs pos="100000">
                  <a:schemeClr val="bg1"/>
                </a:gs>
              </a:gsLst>
              <a:lin ang="0" scaled="1"/>
            </a:gradFill>
            <a:ln w="9525">
              <a:noFill/>
              <a:miter lim="800000"/>
              <a:headEnd/>
              <a:tailEnd/>
            </a:ln>
            <a:effectLst/>
          </p:spPr>
          <p:txBody>
            <a:bodyPr wrap="none" anchor="ctr"/>
            <a:lstStyle/>
            <a:p>
              <a:endParaRPr lang="ja-JP" altLang="en-US"/>
            </a:p>
          </p:txBody>
        </p:sp>
      </p:grpSp>
      <p:sp>
        <p:nvSpPr>
          <p:cNvPr id="7180" name="Rectangle 12"/>
          <p:cNvSpPr>
            <a:spLocks noGrp="1" noChangeArrowheads="1"/>
          </p:cNvSpPr>
          <p:nvPr>
            <p:ph type="ctrTitle"/>
          </p:nvPr>
        </p:nvSpPr>
        <p:spPr>
          <a:xfrm>
            <a:off x="990600" y="1676400"/>
            <a:ext cx="7772400" cy="1462088"/>
          </a:xfrm>
        </p:spPr>
        <p:txBody>
          <a:bodyPr/>
          <a:lstStyle>
            <a:lvl1pPr>
              <a:defRPr/>
            </a:lvl1pPr>
          </a:lstStyle>
          <a:p>
            <a:r>
              <a:rPr lang="ja-JP" altLang="en-US" smtClean="0"/>
              <a:t>マスタ タイトルの書式設定</a:t>
            </a:r>
            <a:endParaRPr lang="ja-JP" altLang="en-US"/>
          </a:p>
        </p:txBody>
      </p:sp>
      <p:sp>
        <p:nvSpPr>
          <p:cNvPr id="7181" name="Rectangle 13"/>
          <p:cNvSpPr>
            <a:spLocks noGrp="1" noChangeArrowheads="1"/>
          </p:cNvSpPr>
          <p:nvPr>
            <p:ph type="subTitle" idx="1"/>
          </p:nvPr>
        </p:nvSpPr>
        <p:spPr>
          <a:xfrm>
            <a:off x="1371600" y="3886200"/>
            <a:ext cx="6400800" cy="1752600"/>
          </a:xfrm>
        </p:spPr>
        <p:txBody>
          <a:bodyPr/>
          <a:lstStyle>
            <a:lvl1pPr marL="0" indent="0" algn="ctr">
              <a:buFont typeface="Wingdings" pitchFamily="2" charset="2"/>
              <a:buNone/>
              <a:defRPr/>
            </a:lvl1pPr>
          </a:lstStyle>
          <a:p>
            <a:r>
              <a:rPr lang="ja-JP" altLang="en-US" smtClean="0"/>
              <a:t>マスタ サブタイトルの書式設定</a:t>
            </a:r>
            <a:endParaRPr lang="ja-JP" altLang="en-US"/>
          </a:p>
        </p:txBody>
      </p:sp>
      <p:sp>
        <p:nvSpPr>
          <p:cNvPr id="7182" name="Rectangle 14"/>
          <p:cNvSpPr>
            <a:spLocks noGrp="1" noChangeArrowheads="1"/>
          </p:cNvSpPr>
          <p:nvPr>
            <p:ph type="dt" sz="half" idx="2"/>
          </p:nvPr>
        </p:nvSpPr>
        <p:spPr>
          <a:xfrm>
            <a:off x="990600" y="6248400"/>
            <a:ext cx="1905000" cy="457200"/>
          </a:xfrm>
        </p:spPr>
        <p:txBody>
          <a:bodyPr/>
          <a:lstStyle>
            <a:lvl1pPr>
              <a:defRPr>
                <a:solidFill>
                  <a:schemeClr val="bg2"/>
                </a:solidFill>
              </a:defRPr>
            </a:lvl1pPr>
          </a:lstStyle>
          <a:p>
            <a:endParaRPr lang="en-US" altLang="ja-JP"/>
          </a:p>
        </p:txBody>
      </p:sp>
      <p:sp>
        <p:nvSpPr>
          <p:cNvPr id="7183" name="Rectangle 15"/>
          <p:cNvSpPr>
            <a:spLocks noGrp="1" noChangeArrowheads="1"/>
          </p:cNvSpPr>
          <p:nvPr>
            <p:ph type="ftr" sz="quarter" idx="3"/>
          </p:nvPr>
        </p:nvSpPr>
        <p:spPr>
          <a:xfrm>
            <a:off x="3429000" y="6248400"/>
            <a:ext cx="2895600" cy="457200"/>
          </a:xfrm>
        </p:spPr>
        <p:txBody>
          <a:bodyPr/>
          <a:lstStyle>
            <a:lvl1pPr>
              <a:defRPr>
                <a:solidFill>
                  <a:schemeClr val="bg2"/>
                </a:solidFill>
              </a:defRPr>
            </a:lvl1pPr>
          </a:lstStyle>
          <a:p>
            <a:endParaRPr lang="en-US" altLang="ja-JP"/>
          </a:p>
        </p:txBody>
      </p:sp>
      <p:sp>
        <p:nvSpPr>
          <p:cNvPr id="7184" name="Rectangle 16"/>
          <p:cNvSpPr>
            <a:spLocks noGrp="1" noChangeArrowheads="1"/>
          </p:cNvSpPr>
          <p:nvPr>
            <p:ph type="sldNum" sz="quarter" idx="4"/>
          </p:nvPr>
        </p:nvSpPr>
        <p:spPr>
          <a:xfrm>
            <a:off x="6858000" y="6248400"/>
            <a:ext cx="1905000" cy="457200"/>
          </a:xfrm>
        </p:spPr>
        <p:txBody>
          <a:bodyPr/>
          <a:lstStyle>
            <a:lvl1pPr>
              <a:defRPr>
                <a:solidFill>
                  <a:schemeClr val="bg2"/>
                </a:solidFill>
              </a:defRPr>
            </a:lvl1pPr>
          </a:lstStyle>
          <a:p>
            <a:fld id="{F64262C1-63B7-41DD-8F50-239C8C5D71B9}" type="slidenum">
              <a:rPr lang="en-US" altLang="ja-JP"/>
              <a:pPr/>
              <a:t>&lt;#&gt;</a:t>
            </a:fld>
            <a:endParaRPr lang="en-US" altLang="ja-JP"/>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a:lvl1pPr>
          </a:lstStyle>
          <a:p>
            <a:fld id="{79360044-0714-498C-8665-D5A27D89C2EC}" type="slidenum">
              <a:rPr lang="en-US" altLang="ja-JP"/>
              <a:pPr/>
              <a:t>&lt;#&gt;</a:t>
            </a:fld>
            <a:endParaRPr lang="en-US" altLang="ja-JP"/>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004050" y="214313"/>
            <a:ext cx="1951038" cy="5918200"/>
          </a:xfrm>
        </p:spPr>
        <p:txBody>
          <a:bodyPr vert="eaVert"/>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a:xfrm>
            <a:off x="1150938" y="214313"/>
            <a:ext cx="5700712" cy="5918200"/>
          </a:xfrm>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a:lvl1pPr>
          </a:lstStyle>
          <a:p>
            <a:fld id="{673287BC-5383-4145-853C-6F7EB183B627}" type="slidenum">
              <a:rPr lang="en-US" altLang="ja-JP"/>
              <a:pPr/>
              <a:t>&lt;#&gt;</a:t>
            </a:fld>
            <a:endParaRPr lang="en-US" altLang="ja-JP"/>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dirty="0"/>
          </a:p>
        </p:txBody>
      </p:sp>
      <p:sp>
        <p:nvSpPr>
          <p:cNvPr id="3" name="コンテンツ プレースホルダ 2"/>
          <p:cNvSpPr>
            <a:spLocks noGrp="1"/>
          </p:cNvSpPr>
          <p:nvPr>
            <p:ph idx="1"/>
          </p:nvPr>
        </p:nvSpPr>
        <p:spPr/>
        <p:txBody>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dirty="0"/>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sz="2400"/>
            </a:lvl1pPr>
          </a:lstStyle>
          <a:p>
            <a:fld id="{216552C2-E827-4472-8F83-B6AC929329B2}" type="slidenum">
              <a:rPr lang="en-US" altLang="ja-JP" smtClean="0"/>
              <a:pPr/>
              <a:t>&lt;#&gt;</a:t>
            </a:fld>
            <a:endParaRPr lang="en-US" altLang="ja-JP"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 テキストの書式設定</a:t>
            </a:r>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a:lvl1pPr>
          </a:lstStyle>
          <a:p>
            <a:fld id="{9F39CBAA-3C8C-40FA-9302-4DC7C40EC97C}" type="slidenum">
              <a:rPr lang="en-US" altLang="ja-JP"/>
              <a:pPr/>
              <a:t>&lt;#&gt;</a:t>
            </a:fld>
            <a:endParaRPr lang="en-US" altLang="ja-JP"/>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コンテンツ プレースホルダ 2"/>
          <p:cNvSpPr>
            <a:spLocks noGrp="1"/>
          </p:cNvSpPr>
          <p:nvPr>
            <p:ph sz="half" idx="1"/>
          </p:nvPr>
        </p:nvSpPr>
        <p:spPr>
          <a:xfrm>
            <a:off x="1182688" y="2017713"/>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 3"/>
          <p:cNvSpPr>
            <a:spLocks noGrp="1"/>
          </p:cNvSpPr>
          <p:nvPr>
            <p:ph sz="half" idx="2"/>
          </p:nvPr>
        </p:nvSpPr>
        <p:spPr>
          <a:xfrm>
            <a:off x="5145088" y="2017713"/>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日付プレースホルダ 4"/>
          <p:cNvSpPr>
            <a:spLocks noGrp="1"/>
          </p:cNvSpPr>
          <p:nvPr>
            <p:ph type="dt" sz="half" idx="10"/>
          </p:nvPr>
        </p:nvSpPr>
        <p:spPr/>
        <p:txBody>
          <a:bodyPr/>
          <a:lstStyle>
            <a:lvl1pPr>
              <a:defRPr/>
            </a:lvl1pPr>
          </a:lstStyle>
          <a:p>
            <a:endParaRPr lang="en-US" altLang="ja-JP"/>
          </a:p>
        </p:txBody>
      </p:sp>
      <p:sp>
        <p:nvSpPr>
          <p:cNvPr id="6" name="フッター プレースホルダ 5"/>
          <p:cNvSpPr>
            <a:spLocks noGrp="1"/>
          </p:cNvSpPr>
          <p:nvPr>
            <p:ph type="ftr" sz="quarter" idx="11"/>
          </p:nvPr>
        </p:nvSpPr>
        <p:spPr/>
        <p:txBody>
          <a:bodyPr/>
          <a:lstStyle>
            <a:lvl1pPr>
              <a:defRPr/>
            </a:lvl1pPr>
          </a:lstStyle>
          <a:p>
            <a:endParaRPr lang="en-US" altLang="ja-JP"/>
          </a:p>
        </p:txBody>
      </p:sp>
      <p:sp>
        <p:nvSpPr>
          <p:cNvPr id="7" name="スライド番号プレースホルダ 6"/>
          <p:cNvSpPr>
            <a:spLocks noGrp="1"/>
          </p:cNvSpPr>
          <p:nvPr>
            <p:ph type="sldNum" sz="quarter" idx="12"/>
          </p:nvPr>
        </p:nvSpPr>
        <p:spPr/>
        <p:txBody>
          <a:bodyPr/>
          <a:lstStyle>
            <a:lvl1pPr>
              <a:defRPr/>
            </a:lvl1pPr>
          </a:lstStyle>
          <a:p>
            <a:fld id="{747F70B6-1E61-48DE-9793-1FC69B9A227C}" type="slidenum">
              <a:rPr lang="en-US" altLang="ja-JP"/>
              <a:pPr/>
              <a:t>&lt;#&gt;</a:t>
            </a:fld>
            <a:endParaRPr lang="en-US" altLang="ja-JP"/>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1143000"/>
          </a:xfrm>
        </p:spPr>
        <p:txBody>
          <a:bodyPr/>
          <a:lstStyle>
            <a:lvl1pPr>
              <a:defRPr/>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7" name="日付プレースホルダ 6"/>
          <p:cNvSpPr>
            <a:spLocks noGrp="1"/>
          </p:cNvSpPr>
          <p:nvPr>
            <p:ph type="dt" sz="half" idx="10"/>
          </p:nvPr>
        </p:nvSpPr>
        <p:spPr/>
        <p:txBody>
          <a:bodyPr/>
          <a:lstStyle>
            <a:lvl1pPr>
              <a:defRPr/>
            </a:lvl1pPr>
          </a:lstStyle>
          <a:p>
            <a:endParaRPr lang="en-US" altLang="ja-JP"/>
          </a:p>
        </p:txBody>
      </p:sp>
      <p:sp>
        <p:nvSpPr>
          <p:cNvPr id="8" name="フッター プレースホルダ 7"/>
          <p:cNvSpPr>
            <a:spLocks noGrp="1"/>
          </p:cNvSpPr>
          <p:nvPr>
            <p:ph type="ftr" sz="quarter" idx="11"/>
          </p:nvPr>
        </p:nvSpPr>
        <p:spPr/>
        <p:txBody>
          <a:bodyPr/>
          <a:lstStyle>
            <a:lvl1pPr>
              <a:defRPr/>
            </a:lvl1pPr>
          </a:lstStyle>
          <a:p>
            <a:endParaRPr lang="en-US" altLang="ja-JP"/>
          </a:p>
        </p:txBody>
      </p:sp>
      <p:sp>
        <p:nvSpPr>
          <p:cNvPr id="9" name="スライド番号プレースホルダ 8"/>
          <p:cNvSpPr>
            <a:spLocks noGrp="1"/>
          </p:cNvSpPr>
          <p:nvPr>
            <p:ph type="sldNum" sz="quarter" idx="12"/>
          </p:nvPr>
        </p:nvSpPr>
        <p:spPr/>
        <p:txBody>
          <a:bodyPr/>
          <a:lstStyle>
            <a:lvl1pPr>
              <a:defRPr/>
            </a:lvl1pPr>
          </a:lstStyle>
          <a:p>
            <a:fld id="{7ED39D62-222F-4C6F-A59B-D3A82BB79FBF}" type="slidenum">
              <a:rPr lang="en-US" altLang="ja-JP"/>
              <a:pPr/>
              <a:t>&lt;#&gt;</a:t>
            </a:fld>
            <a:endParaRPr lang="en-US" altLang="ja-JP"/>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日付プレースホルダ 2"/>
          <p:cNvSpPr>
            <a:spLocks noGrp="1"/>
          </p:cNvSpPr>
          <p:nvPr>
            <p:ph type="dt" sz="half" idx="10"/>
          </p:nvPr>
        </p:nvSpPr>
        <p:spPr/>
        <p:txBody>
          <a:bodyPr/>
          <a:lstStyle>
            <a:lvl1pPr>
              <a:defRPr/>
            </a:lvl1pPr>
          </a:lstStyle>
          <a:p>
            <a:endParaRPr lang="en-US" altLang="ja-JP"/>
          </a:p>
        </p:txBody>
      </p:sp>
      <p:sp>
        <p:nvSpPr>
          <p:cNvPr id="4" name="フッター プレースホルダ 3"/>
          <p:cNvSpPr>
            <a:spLocks noGrp="1"/>
          </p:cNvSpPr>
          <p:nvPr>
            <p:ph type="ftr" sz="quarter" idx="11"/>
          </p:nvPr>
        </p:nvSpPr>
        <p:spPr/>
        <p:txBody>
          <a:bodyPr/>
          <a:lstStyle>
            <a:lvl1pPr>
              <a:defRPr/>
            </a:lvl1pPr>
          </a:lstStyle>
          <a:p>
            <a:endParaRPr lang="en-US" altLang="ja-JP"/>
          </a:p>
        </p:txBody>
      </p:sp>
      <p:sp>
        <p:nvSpPr>
          <p:cNvPr id="5" name="スライド番号プレースホルダ 4"/>
          <p:cNvSpPr>
            <a:spLocks noGrp="1"/>
          </p:cNvSpPr>
          <p:nvPr>
            <p:ph type="sldNum" sz="quarter" idx="12"/>
          </p:nvPr>
        </p:nvSpPr>
        <p:spPr/>
        <p:txBody>
          <a:bodyPr/>
          <a:lstStyle>
            <a:lvl1pPr>
              <a:defRPr/>
            </a:lvl1pPr>
          </a:lstStyle>
          <a:p>
            <a:fld id="{8EB8EB68-AA99-478B-A35E-FD6CCF09FDAB}" type="slidenum">
              <a:rPr lang="en-US" altLang="ja-JP"/>
              <a:pPr/>
              <a:t>&lt;#&gt;</a:t>
            </a:fld>
            <a:endParaRPr lang="en-US" altLang="ja-JP"/>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lvl1pPr>
              <a:defRPr/>
            </a:lvl1pPr>
          </a:lstStyle>
          <a:p>
            <a:endParaRPr lang="en-US" altLang="ja-JP"/>
          </a:p>
        </p:txBody>
      </p:sp>
      <p:sp>
        <p:nvSpPr>
          <p:cNvPr id="3" name="フッター プレースホルダ 2"/>
          <p:cNvSpPr>
            <a:spLocks noGrp="1"/>
          </p:cNvSpPr>
          <p:nvPr>
            <p:ph type="ftr" sz="quarter" idx="11"/>
          </p:nvPr>
        </p:nvSpPr>
        <p:spPr/>
        <p:txBody>
          <a:bodyPr/>
          <a:lstStyle>
            <a:lvl1pPr>
              <a:defRPr/>
            </a:lvl1pPr>
          </a:lstStyle>
          <a:p>
            <a:endParaRPr lang="en-US" altLang="ja-JP"/>
          </a:p>
        </p:txBody>
      </p:sp>
      <p:sp>
        <p:nvSpPr>
          <p:cNvPr id="4" name="スライド番号プレースホルダ 3"/>
          <p:cNvSpPr>
            <a:spLocks noGrp="1"/>
          </p:cNvSpPr>
          <p:nvPr>
            <p:ph type="sldNum" sz="quarter" idx="12"/>
          </p:nvPr>
        </p:nvSpPr>
        <p:spPr/>
        <p:txBody>
          <a:bodyPr/>
          <a:lstStyle>
            <a:lvl1pPr>
              <a:defRPr/>
            </a:lvl1pPr>
          </a:lstStyle>
          <a:p>
            <a:fld id="{975437C8-734E-4011-8E9E-E6F4C78346B8}" type="slidenum">
              <a:rPr lang="en-US" altLang="ja-JP"/>
              <a:pPr/>
              <a:t>&lt;#&gt;</a:t>
            </a:fld>
            <a:endParaRPr lang="en-US" altLang="ja-JP"/>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lstStyle>
            <a:lvl1pPr algn="l">
              <a:defRPr sz="2000" b="1"/>
            </a:lvl1pPr>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4"/>
          <p:cNvSpPr>
            <a:spLocks noGrp="1"/>
          </p:cNvSpPr>
          <p:nvPr>
            <p:ph type="dt" sz="half" idx="10"/>
          </p:nvPr>
        </p:nvSpPr>
        <p:spPr/>
        <p:txBody>
          <a:bodyPr/>
          <a:lstStyle>
            <a:lvl1pPr>
              <a:defRPr/>
            </a:lvl1pPr>
          </a:lstStyle>
          <a:p>
            <a:endParaRPr lang="en-US" altLang="ja-JP"/>
          </a:p>
        </p:txBody>
      </p:sp>
      <p:sp>
        <p:nvSpPr>
          <p:cNvPr id="6" name="フッター プレースホルダ 5"/>
          <p:cNvSpPr>
            <a:spLocks noGrp="1"/>
          </p:cNvSpPr>
          <p:nvPr>
            <p:ph type="ftr" sz="quarter" idx="11"/>
          </p:nvPr>
        </p:nvSpPr>
        <p:spPr/>
        <p:txBody>
          <a:bodyPr/>
          <a:lstStyle>
            <a:lvl1pPr>
              <a:defRPr/>
            </a:lvl1pPr>
          </a:lstStyle>
          <a:p>
            <a:endParaRPr lang="en-US" altLang="ja-JP"/>
          </a:p>
        </p:txBody>
      </p:sp>
      <p:sp>
        <p:nvSpPr>
          <p:cNvPr id="7" name="スライド番号プレースホルダ 6"/>
          <p:cNvSpPr>
            <a:spLocks noGrp="1"/>
          </p:cNvSpPr>
          <p:nvPr>
            <p:ph type="sldNum" sz="quarter" idx="12"/>
          </p:nvPr>
        </p:nvSpPr>
        <p:spPr/>
        <p:txBody>
          <a:bodyPr/>
          <a:lstStyle>
            <a:lvl1pPr>
              <a:defRPr/>
            </a:lvl1pPr>
          </a:lstStyle>
          <a:p>
            <a:fld id="{20656606-6719-45D5-920C-D71CFCD8DBF5}" type="slidenum">
              <a:rPr lang="en-US" altLang="ja-JP"/>
              <a:pPr/>
              <a:t>&lt;#&gt;</a:t>
            </a:fld>
            <a:endParaRPr lang="en-US" altLang="ja-JP"/>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lstStyle>
            <a:lvl1pPr algn="l">
              <a:defRPr sz="2000" b="1"/>
            </a:lvl1pPr>
          </a:lstStyle>
          <a:p>
            <a:r>
              <a:rPr lang="ja-JP" altLang="en-US" smtClean="0"/>
              <a:t>マスタ タイトルの書式設定</a:t>
            </a:r>
            <a:endParaRPr lang="ja-JP" altLang="en-US"/>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smtClean="0"/>
              <a:t>アイコンをクリックして図を追加</a:t>
            </a:r>
            <a:endParaRPr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4"/>
          <p:cNvSpPr>
            <a:spLocks noGrp="1"/>
          </p:cNvSpPr>
          <p:nvPr>
            <p:ph type="dt" sz="half" idx="10"/>
          </p:nvPr>
        </p:nvSpPr>
        <p:spPr/>
        <p:txBody>
          <a:bodyPr/>
          <a:lstStyle>
            <a:lvl1pPr>
              <a:defRPr/>
            </a:lvl1pPr>
          </a:lstStyle>
          <a:p>
            <a:endParaRPr lang="en-US" altLang="ja-JP"/>
          </a:p>
        </p:txBody>
      </p:sp>
      <p:sp>
        <p:nvSpPr>
          <p:cNvPr id="6" name="フッター プレースホルダ 5"/>
          <p:cNvSpPr>
            <a:spLocks noGrp="1"/>
          </p:cNvSpPr>
          <p:nvPr>
            <p:ph type="ftr" sz="quarter" idx="11"/>
          </p:nvPr>
        </p:nvSpPr>
        <p:spPr/>
        <p:txBody>
          <a:bodyPr/>
          <a:lstStyle>
            <a:lvl1pPr>
              <a:defRPr/>
            </a:lvl1pPr>
          </a:lstStyle>
          <a:p>
            <a:endParaRPr lang="en-US" altLang="ja-JP"/>
          </a:p>
        </p:txBody>
      </p:sp>
      <p:sp>
        <p:nvSpPr>
          <p:cNvPr id="7" name="スライド番号プレースホルダ 6"/>
          <p:cNvSpPr>
            <a:spLocks noGrp="1"/>
          </p:cNvSpPr>
          <p:nvPr>
            <p:ph type="sldNum" sz="quarter" idx="12"/>
          </p:nvPr>
        </p:nvSpPr>
        <p:spPr/>
        <p:txBody>
          <a:bodyPr/>
          <a:lstStyle>
            <a:lvl1pPr>
              <a:defRPr/>
            </a:lvl1pPr>
          </a:lstStyle>
          <a:p>
            <a:fld id="{24465992-5970-4B15-B516-DBC6179F75A0}" type="slidenum">
              <a:rPr lang="en-US" altLang="ja-JP"/>
              <a:pPr/>
              <a:t>&lt;#&gt;</a:t>
            </a:fld>
            <a:endParaRPr lang="en-US" altLang="ja-JP"/>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50" name="Rectangle 6"/>
          <p:cNvSpPr>
            <a:spLocks noChangeArrowheads="1"/>
          </p:cNvSpPr>
          <p:nvPr/>
        </p:nvSpPr>
        <p:spPr bwMode="ltGray">
          <a:xfrm>
            <a:off x="127000" y="1447800"/>
            <a:ext cx="560388" cy="422275"/>
          </a:xfrm>
          <a:prstGeom prst="rect">
            <a:avLst/>
          </a:prstGeom>
          <a:gradFill rotWithShape="0">
            <a:gsLst>
              <a:gs pos="0">
                <a:schemeClr val="bg1"/>
              </a:gs>
              <a:gs pos="100000">
                <a:schemeClr val="hlink"/>
              </a:gs>
            </a:gsLst>
            <a:lin ang="18900000" scaled="1"/>
          </a:gradFill>
          <a:ln w="9525">
            <a:noFill/>
            <a:miter lim="800000"/>
            <a:headEnd/>
            <a:tailEnd/>
          </a:ln>
          <a:effectLst/>
        </p:spPr>
        <p:txBody>
          <a:bodyPr wrap="none" anchor="ctr"/>
          <a:lstStyle/>
          <a:p>
            <a:pPr algn="ctr"/>
            <a:endParaRPr lang="ja-JP" altLang="ja-JP" sz="2400"/>
          </a:p>
        </p:txBody>
      </p:sp>
      <p:grpSp>
        <p:nvGrpSpPr>
          <p:cNvPr id="14" name="グループ化 13"/>
          <p:cNvGrpSpPr/>
          <p:nvPr/>
        </p:nvGrpSpPr>
        <p:grpSpPr>
          <a:xfrm>
            <a:off x="428596" y="500042"/>
            <a:ext cx="8251825" cy="1052513"/>
            <a:chOff x="417513" y="990600"/>
            <a:chExt cx="8251825" cy="1052513"/>
          </a:xfrm>
        </p:grpSpPr>
        <p:sp>
          <p:nvSpPr>
            <p:cNvPr id="6146" name="Rectangle 2"/>
            <p:cNvSpPr>
              <a:spLocks noChangeArrowheads="1"/>
            </p:cNvSpPr>
            <p:nvPr/>
          </p:nvSpPr>
          <p:spPr bwMode="ltGray">
            <a:xfrm>
              <a:off x="417513" y="1098550"/>
              <a:ext cx="438150" cy="474663"/>
            </a:xfrm>
            <a:prstGeom prst="rect">
              <a:avLst/>
            </a:prstGeom>
            <a:solidFill>
              <a:schemeClr val="accent2"/>
            </a:solidFill>
            <a:ln w="9525">
              <a:noFill/>
              <a:miter lim="800000"/>
              <a:headEnd/>
              <a:tailEnd/>
            </a:ln>
            <a:effectLst/>
          </p:spPr>
          <p:txBody>
            <a:bodyPr wrap="none" anchor="ctr"/>
            <a:lstStyle/>
            <a:p>
              <a:pPr algn="ctr"/>
              <a:endParaRPr lang="ja-JP" altLang="ja-JP" sz="2400"/>
            </a:p>
          </p:txBody>
        </p:sp>
        <p:sp>
          <p:nvSpPr>
            <p:cNvPr id="6147" name="Rectangle 3"/>
            <p:cNvSpPr>
              <a:spLocks noChangeArrowheads="1"/>
            </p:cNvSpPr>
            <p:nvPr/>
          </p:nvSpPr>
          <p:spPr bwMode="ltGray">
            <a:xfrm>
              <a:off x="800100" y="1098550"/>
              <a:ext cx="328613" cy="474663"/>
            </a:xfrm>
            <a:prstGeom prst="rect">
              <a:avLst/>
            </a:prstGeom>
            <a:gradFill rotWithShape="0">
              <a:gsLst>
                <a:gs pos="0">
                  <a:schemeClr val="accent2"/>
                </a:gs>
                <a:gs pos="100000">
                  <a:schemeClr val="bg1"/>
                </a:gs>
              </a:gsLst>
              <a:lin ang="0" scaled="1"/>
            </a:gradFill>
            <a:ln w="9525">
              <a:noFill/>
              <a:miter lim="800000"/>
              <a:headEnd/>
              <a:tailEnd/>
            </a:ln>
            <a:effectLst/>
          </p:spPr>
          <p:txBody>
            <a:bodyPr wrap="none" anchor="ctr"/>
            <a:lstStyle/>
            <a:p>
              <a:pPr algn="ctr"/>
              <a:endParaRPr lang="ja-JP" altLang="ja-JP" sz="2400"/>
            </a:p>
          </p:txBody>
        </p:sp>
        <p:sp>
          <p:nvSpPr>
            <p:cNvPr id="6148" name="Rectangle 4"/>
            <p:cNvSpPr>
              <a:spLocks noChangeArrowheads="1"/>
            </p:cNvSpPr>
            <p:nvPr/>
          </p:nvSpPr>
          <p:spPr bwMode="ltGray">
            <a:xfrm>
              <a:off x="541338" y="1520825"/>
              <a:ext cx="422275" cy="474663"/>
            </a:xfrm>
            <a:prstGeom prst="rect">
              <a:avLst/>
            </a:prstGeom>
            <a:solidFill>
              <a:schemeClr val="folHlink"/>
            </a:solidFill>
            <a:ln w="9525">
              <a:noFill/>
              <a:miter lim="800000"/>
              <a:headEnd/>
              <a:tailEnd/>
            </a:ln>
            <a:effectLst/>
          </p:spPr>
          <p:txBody>
            <a:bodyPr wrap="none" anchor="ctr"/>
            <a:lstStyle/>
            <a:p>
              <a:pPr algn="ctr"/>
              <a:endParaRPr lang="ja-JP" altLang="ja-JP" sz="2400"/>
            </a:p>
          </p:txBody>
        </p:sp>
        <p:sp>
          <p:nvSpPr>
            <p:cNvPr id="6149" name="Rectangle 5"/>
            <p:cNvSpPr>
              <a:spLocks noChangeArrowheads="1"/>
            </p:cNvSpPr>
            <p:nvPr/>
          </p:nvSpPr>
          <p:spPr bwMode="ltGray">
            <a:xfrm>
              <a:off x="911225" y="1520825"/>
              <a:ext cx="368300" cy="474663"/>
            </a:xfrm>
            <a:prstGeom prst="rect">
              <a:avLst/>
            </a:prstGeom>
            <a:gradFill rotWithShape="0">
              <a:gsLst>
                <a:gs pos="0">
                  <a:schemeClr val="folHlink"/>
                </a:gs>
                <a:gs pos="100000">
                  <a:schemeClr val="bg1"/>
                </a:gs>
              </a:gsLst>
              <a:lin ang="0" scaled="1"/>
            </a:gradFill>
            <a:ln w="9525">
              <a:noFill/>
              <a:miter lim="800000"/>
              <a:headEnd/>
              <a:tailEnd/>
            </a:ln>
            <a:effectLst/>
          </p:spPr>
          <p:txBody>
            <a:bodyPr wrap="none" anchor="ctr"/>
            <a:lstStyle/>
            <a:p>
              <a:pPr algn="ctr"/>
              <a:endParaRPr lang="ja-JP" altLang="ja-JP" sz="2400"/>
            </a:p>
          </p:txBody>
        </p:sp>
        <p:sp>
          <p:nvSpPr>
            <p:cNvPr id="6151" name="Rectangle 7"/>
            <p:cNvSpPr>
              <a:spLocks noChangeArrowheads="1"/>
            </p:cNvSpPr>
            <p:nvPr/>
          </p:nvSpPr>
          <p:spPr bwMode="gray">
            <a:xfrm>
              <a:off x="762000" y="990600"/>
              <a:ext cx="31750" cy="1052513"/>
            </a:xfrm>
            <a:prstGeom prst="rect">
              <a:avLst/>
            </a:prstGeom>
            <a:solidFill>
              <a:schemeClr val="bg2"/>
            </a:solidFill>
            <a:ln w="9525">
              <a:noFill/>
              <a:miter lim="800000"/>
              <a:headEnd/>
              <a:tailEnd/>
            </a:ln>
            <a:effectLst/>
          </p:spPr>
          <p:txBody>
            <a:bodyPr wrap="none" anchor="ctr"/>
            <a:lstStyle/>
            <a:p>
              <a:pPr algn="ctr"/>
              <a:endParaRPr lang="ja-JP" altLang="ja-JP" sz="2400"/>
            </a:p>
          </p:txBody>
        </p:sp>
        <p:sp>
          <p:nvSpPr>
            <p:cNvPr id="6152" name="Rectangle 8"/>
            <p:cNvSpPr>
              <a:spLocks noChangeArrowheads="1"/>
            </p:cNvSpPr>
            <p:nvPr/>
          </p:nvSpPr>
          <p:spPr bwMode="gray">
            <a:xfrm>
              <a:off x="442913" y="1781175"/>
              <a:ext cx="8226425" cy="31750"/>
            </a:xfrm>
            <a:prstGeom prst="rect">
              <a:avLst/>
            </a:prstGeom>
            <a:gradFill rotWithShape="0">
              <a:gsLst>
                <a:gs pos="0">
                  <a:schemeClr val="bg2"/>
                </a:gs>
                <a:gs pos="100000">
                  <a:schemeClr val="bg1"/>
                </a:gs>
              </a:gsLst>
              <a:lin ang="0" scaled="1"/>
            </a:gradFill>
            <a:ln w="9525">
              <a:noFill/>
              <a:miter lim="800000"/>
              <a:headEnd/>
              <a:tailEnd/>
            </a:ln>
            <a:effectLst/>
          </p:spPr>
          <p:txBody>
            <a:bodyPr wrap="none" anchor="ctr"/>
            <a:lstStyle/>
            <a:p>
              <a:pPr algn="ctr"/>
              <a:endParaRPr lang="ja-JP" altLang="ja-JP" sz="2400"/>
            </a:p>
          </p:txBody>
        </p:sp>
      </p:grpSp>
      <p:sp>
        <p:nvSpPr>
          <p:cNvPr id="6153" name="Rectangle 9"/>
          <p:cNvSpPr>
            <a:spLocks noGrp="1" noChangeArrowheads="1"/>
          </p:cNvSpPr>
          <p:nvPr>
            <p:ph type="title"/>
          </p:nvPr>
        </p:nvSpPr>
        <p:spPr bwMode="auto">
          <a:xfrm>
            <a:off x="1150938" y="214313"/>
            <a:ext cx="7793037" cy="928671"/>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p>
            <a:pPr lvl="0"/>
            <a:r>
              <a:rPr lang="ja-JP" altLang="en-US" dirty="0" smtClean="0"/>
              <a:t>マスタ タイトルの書式設定</a:t>
            </a:r>
          </a:p>
        </p:txBody>
      </p:sp>
      <p:sp>
        <p:nvSpPr>
          <p:cNvPr id="6154" name="Rectangle 10"/>
          <p:cNvSpPr>
            <a:spLocks noGrp="1" noChangeArrowheads="1"/>
          </p:cNvSpPr>
          <p:nvPr>
            <p:ph type="body" idx="1"/>
          </p:nvPr>
        </p:nvSpPr>
        <p:spPr bwMode="auto">
          <a:xfrm>
            <a:off x="1182688" y="1571612"/>
            <a:ext cx="7772400" cy="4560901"/>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ja-JP" altLang="en-US" dirty="0" smtClean="0"/>
              <a:t>マスタ テキストの書式設定</a:t>
            </a:r>
          </a:p>
          <a:p>
            <a:pPr lvl="1"/>
            <a:r>
              <a:rPr lang="ja-JP" altLang="en-US" dirty="0" smtClean="0"/>
              <a:t>第 </a:t>
            </a:r>
            <a:r>
              <a:rPr lang="en-US" altLang="ja-JP" dirty="0" smtClean="0"/>
              <a:t>2 </a:t>
            </a:r>
            <a:r>
              <a:rPr lang="ja-JP" altLang="en-US" dirty="0" smtClean="0"/>
              <a:t>レベル</a:t>
            </a:r>
          </a:p>
          <a:p>
            <a:pPr lvl="2"/>
            <a:r>
              <a:rPr lang="ja-JP" altLang="en-US" dirty="0" smtClean="0"/>
              <a:t>第 </a:t>
            </a:r>
            <a:r>
              <a:rPr lang="en-US" altLang="ja-JP" dirty="0" smtClean="0"/>
              <a:t>3 </a:t>
            </a:r>
            <a:r>
              <a:rPr lang="ja-JP" altLang="en-US" dirty="0" smtClean="0"/>
              <a:t>レベル</a:t>
            </a:r>
          </a:p>
          <a:p>
            <a:pPr lvl="3"/>
            <a:r>
              <a:rPr lang="ja-JP" altLang="en-US" dirty="0" smtClean="0"/>
              <a:t>第 </a:t>
            </a:r>
            <a:r>
              <a:rPr lang="en-US" altLang="ja-JP" dirty="0" smtClean="0"/>
              <a:t>4 </a:t>
            </a:r>
            <a:r>
              <a:rPr lang="ja-JP" altLang="en-US" dirty="0" smtClean="0"/>
              <a:t>レベル</a:t>
            </a:r>
          </a:p>
          <a:p>
            <a:pPr lvl="4"/>
            <a:r>
              <a:rPr lang="ja-JP" altLang="en-US" dirty="0" smtClean="0"/>
              <a:t>第 </a:t>
            </a:r>
            <a:r>
              <a:rPr lang="en-US" altLang="ja-JP" dirty="0" smtClean="0"/>
              <a:t>5 </a:t>
            </a:r>
            <a:r>
              <a:rPr lang="ja-JP" altLang="en-US" dirty="0" smtClean="0"/>
              <a:t>レベル</a:t>
            </a:r>
          </a:p>
        </p:txBody>
      </p:sp>
      <p:sp>
        <p:nvSpPr>
          <p:cNvPr id="6155" name="Rectangle 11"/>
          <p:cNvSpPr>
            <a:spLocks noGrp="1" noChangeArrowheads="1"/>
          </p:cNvSpPr>
          <p:nvPr>
            <p:ph type="dt" sz="half" idx="2"/>
          </p:nvPr>
        </p:nvSpPr>
        <p:spPr bwMode="auto">
          <a:xfrm>
            <a:off x="1162050" y="6243638"/>
            <a:ext cx="19050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kumimoji="0" sz="1400"/>
            </a:lvl1pPr>
          </a:lstStyle>
          <a:p>
            <a:endParaRPr lang="en-US" altLang="ja-JP"/>
          </a:p>
        </p:txBody>
      </p:sp>
      <p:sp>
        <p:nvSpPr>
          <p:cNvPr id="6156" name="Rectangle 12"/>
          <p:cNvSpPr>
            <a:spLocks noGrp="1" noChangeArrowheads="1"/>
          </p:cNvSpPr>
          <p:nvPr>
            <p:ph type="ftr" sz="quarter" idx="3"/>
          </p:nvPr>
        </p:nvSpPr>
        <p:spPr bwMode="auto">
          <a:xfrm>
            <a:off x="3657600" y="6243638"/>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kumimoji="0" sz="1400"/>
            </a:lvl1pPr>
          </a:lstStyle>
          <a:p>
            <a:endParaRPr lang="en-US" altLang="ja-JP"/>
          </a:p>
        </p:txBody>
      </p:sp>
      <p:sp>
        <p:nvSpPr>
          <p:cNvPr id="6157" name="Rectangle 13"/>
          <p:cNvSpPr>
            <a:spLocks noGrp="1" noChangeArrowheads="1"/>
          </p:cNvSpPr>
          <p:nvPr>
            <p:ph type="sldNum" sz="quarter" idx="4"/>
          </p:nvPr>
        </p:nvSpPr>
        <p:spPr bwMode="auto">
          <a:xfrm>
            <a:off x="7042150" y="6243638"/>
            <a:ext cx="19050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kumimoji="0" sz="1400"/>
            </a:lvl1pPr>
          </a:lstStyle>
          <a:p>
            <a:fld id="{B028E493-F1D6-4DEA-B355-A4D803AB388A}" type="slidenum">
              <a:rPr lang="en-US" altLang="ja-JP"/>
              <a:pPr/>
              <a:t>&lt;#&gt;</a:t>
            </a:fld>
            <a:endParaRPr lang="en-US" altLang="ja-JP"/>
          </a:p>
        </p:txBody>
      </p:sp>
    </p:spTree>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Lst>
  <p:hf hdr="0" ftr="0" dt="0"/>
  <p:txStyles>
    <p:titleStyle>
      <a:lvl1pPr algn="l" rtl="0" eaLnBrk="1" fontAlgn="base" hangingPunct="1">
        <a:spcBef>
          <a:spcPct val="0"/>
        </a:spcBef>
        <a:spcAft>
          <a:spcPct val="0"/>
        </a:spcAft>
        <a:defRPr kumimoji="1" sz="4400">
          <a:solidFill>
            <a:schemeClr val="tx2"/>
          </a:solidFill>
          <a:latin typeface="+mj-lt"/>
          <a:ea typeface="+mj-ea"/>
          <a:cs typeface="+mj-cs"/>
        </a:defRPr>
      </a:lvl1pPr>
      <a:lvl2pPr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2pPr>
      <a:lvl3pPr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3pPr>
      <a:lvl4pPr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4pPr>
      <a:lvl5pPr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5pPr>
      <a:lvl6pPr marL="457200"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6pPr>
      <a:lvl7pPr marL="914400"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7pPr>
      <a:lvl8pPr marL="1371600"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8pPr>
      <a:lvl9pPr marL="1828800" algn="l" rtl="0" eaLnBrk="1" fontAlgn="base" hangingPunct="1">
        <a:spcBef>
          <a:spcPct val="0"/>
        </a:spcBef>
        <a:spcAft>
          <a:spcPct val="0"/>
        </a:spcAft>
        <a:defRPr kumimoji="1" sz="4400">
          <a:solidFill>
            <a:schemeClr val="tx2"/>
          </a:solidFill>
          <a:latin typeface="Tahoma" pitchFamily="34" charset="0"/>
          <a:ea typeface="ＭＳ Ｐゴシック" pitchFamily="50" charset="-128"/>
        </a:defRPr>
      </a:lvl9pPr>
    </p:titleStyle>
    <p:bodyStyle>
      <a:lvl1pPr marL="342900" indent="-342900" algn="l" rtl="0" eaLnBrk="1" fontAlgn="base" hangingPunct="1">
        <a:spcBef>
          <a:spcPct val="20000"/>
        </a:spcBef>
        <a:spcAft>
          <a:spcPct val="0"/>
        </a:spcAft>
        <a:buClr>
          <a:schemeClr val="folHlink"/>
        </a:buClr>
        <a:buSzPct val="60000"/>
        <a:buFont typeface="Wingdings" pitchFamily="2" charset="2"/>
        <a:buChar char="n"/>
        <a:defRPr kumimoji="1" sz="3200">
          <a:solidFill>
            <a:schemeClr val="tx1"/>
          </a:solidFill>
          <a:latin typeface="+mn-lt"/>
          <a:ea typeface="+mn-ea"/>
          <a:cs typeface="+mn-cs"/>
        </a:defRPr>
      </a:lvl1pPr>
      <a:lvl2pPr marL="742950" indent="-285750" algn="l" rtl="0" eaLnBrk="1" fontAlgn="base" hangingPunct="1">
        <a:spcBef>
          <a:spcPct val="20000"/>
        </a:spcBef>
        <a:spcAft>
          <a:spcPct val="0"/>
        </a:spcAft>
        <a:buClr>
          <a:schemeClr val="hlink"/>
        </a:buClr>
        <a:buSzPct val="55000"/>
        <a:buFont typeface="Wingdings" pitchFamily="2" charset="2"/>
        <a:buChar char="n"/>
        <a:defRPr kumimoji="1" sz="2800">
          <a:solidFill>
            <a:schemeClr val="tx1"/>
          </a:solidFill>
          <a:latin typeface="+mn-lt"/>
          <a:ea typeface="+mn-ea"/>
        </a:defRPr>
      </a:lvl2pPr>
      <a:lvl3pPr marL="1143000" indent="-228600" algn="l" rtl="0" eaLnBrk="1" fontAlgn="base" hangingPunct="1">
        <a:spcBef>
          <a:spcPct val="20000"/>
        </a:spcBef>
        <a:spcAft>
          <a:spcPct val="0"/>
        </a:spcAft>
        <a:buClr>
          <a:schemeClr val="folHlink"/>
        </a:buClr>
        <a:buSzPct val="50000"/>
        <a:buFont typeface="Wingdings" pitchFamily="2" charset="2"/>
        <a:buChar char="n"/>
        <a:defRPr kumimoji="1" sz="2400">
          <a:solidFill>
            <a:schemeClr val="tx1"/>
          </a:solidFill>
          <a:latin typeface="+mn-lt"/>
          <a:ea typeface="+mn-ea"/>
        </a:defRPr>
      </a:lvl3pPr>
      <a:lvl4pPr marL="1600200" indent="-228600" algn="l" rtl="0" eaLnBrk="1" fontAlgn="base" hangingPunct="1">
        <a:spcBef>
          <a:spcPct val="20000"/>
        </a:spcBef>
        <a:spcAft>
          <a:spcPct val="0"/>
        </a:spcAft>
        <a:buClr>
          <a:schemeClr val="accent2"/>
        </a:buClr>
        <a:buSzPct val="55000"/>
        <a:buFont typeface="Wingdings" pitchFamily="2" charset="2"/>
        <a:buChar char="n"/>
        <a:defRPr kumimoji="1" sz="2000">
          <a:solidFill>
            <a:schemeClr val="tx1"/>
          </a:solidFill>
          <a:latin typeface="+mn-lt"/>
          <a:ea typeface="+mn-ea"/>
        </a:defRPr>
      </a:lvl4pPr>
      <a:lvl5pPr marL="2057400" indent="-228600" algn="l" rtl="0" eaLnBrk="1" fontAlgn="base" hangingPunct="1">
        <a:spcBef>
          <a:spcPct val="20000"/>
        </a:spcBef>
        <a:spcAft>
          <a:spcPct val="0"/>
        </a:spcAft>
        <a:buClr>
          <a:schemeClr val="accent1"/>
        </a:buClr>
        <a:buSzPct val="50000"/>
        <a:buFont typeface="Wingdings" pitchFamily="2" charset="2"/>
        <a:buChar char="n"/>
        <a:defRPr kumimoji="1" sz="2000">
          <a:solidFill>
            <a:schemeClr val="tx1"/>
          </a:solidFill>
          <a:latin typeface="+mn-lt"/>
          <a:ea typeface="+mn-ea"/>
        </a:defRPr>
      </a:lvl5pPr>
      <a:lvl6pPr marL="2514600" indent="-228600" algn="l" rtl="0" eaLnBrk="1" fontAlgn="base" hangingPunct="1">
        <a:spcBef>
          <a:spcPct val="20000"/>
        </a:spcBef>
        <a:spcAft>
          <a:spcPct val="0"/>
        </a:spcAft>
        <a:buClr>
          <a:schemeClr val="accent1"/>
        </a:buClr>
        <a:buSzPct val="50000"/>
        <a:buFont typeface="Wingdings" pitchFamily="2" charset="2"/>
        <a:buChar char="n"/>
        <a:defRPr kumimoji="1" sz="2000">
          <a:solidFill>
            <a:schemeClr val="tx1"/>
          </a:solidFill>
          <a:latin typeface="+mn-lt"/>
          <a:ea typeface="+mn-ea"/>
        </a:defRPr>
      </a:lvl6pPr>
      <a:lvl7pPr marL="2971800" indent="-228600" algn="l" rtl="0" eaLnBrk="1" fontAlgn="base" hangingPunct="1">
        <a:spcBef>
          <a:spcPct val="20000"/>
        </a:spcBef>
        <a:spcAft>
          <a:spcPct val="0"/>
        </a:spcAft>
        <a:buClr>
          <a:schemeClr val="accent1"/>
        </a:buClr>
        <a:buSzPct val="50000"/>
        <a:buFont typeface="Wingdings" pitchFamily="2" charset="2"/>
        <a:buChar char="n"/>
        <a:defRPr kumimoji="1" sz="2000">
          <a:solidFill>
            <a:schemeClr val="tx1"/>
          </a:solidFill>
          <a:latin typeface="+mn-lt"/>
          <a:ea typeface="+mn-ea"/>
        </a:defRPr>
      </a:lvl7pPr>
      <a:lvl8pPr marL="3429000" indent="-228600" algn="l" rtl="0" eaLnBrk="1" fontAlgn="base" hangingPunct="1">
        <a:spcBef>
          <a:spcPct val="20000"/>
        </a:spcBef>
        <a:spcAft>
          <a:spcPct val="0"/>
        </a:spcAft>
        <a:buClr>
          <a:schemeClr val="accent1"/>
        </a:buClr>
        <a:buSzPct val="50000"/>
        <a:buFont typeface="Wingdings" pitchFamily="2" charset="2"/>
        <a:buChar char="n"/>
        <a:defRPr kumimoji="1" sz="2000">
          <a:solidFill>
            <a:schemeClr val="tx1"/>
          </a:solidFill>
          <a:latin typeface="+mn-lt"/>
          <a:ea typeface="+mn-ea"/>
        </a:defRPr>
      </a:lvl8pPr>
      <a:lvl9pPr marL="3886200" indent="-228600" algn="l" rtl="0" eaLnBrk="1" fontAlgn="base" hangingPunct="1">
        <a:spcBef>
          <a:spcPct val="20000"/>
        </a:spcBef>
        <a:spcAft>
          <a:spcPct val="0"/>
        </a:spcAft>
        <a:buClr>
          <a:schemeClr val="accent1"/>
        </a:buClr>
        <a:buSzPct val="50000"/>
        <a:buFont typeface="Wingdings" pitchFamily="2" charset="2"/>
        <a:buChar char="n"/>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kumimoji="1" lang="en-US" altLang="ja-JP" dirty="0" smtClean="0"/>
              <a:t>TCP connection</a:t>
            </a:r>
            <a:r>
              <a:rPr kumimoji="1" lang="ja-JP" altLang="en-US" dirty="0" smtClean="0"/>
              <a:t>の保存と復元</a:t>
            </a:r>
            <a:endParaRPr kumimoji="1" lang="ja-JP" altLang="en-US" dirty="0"/>
          </a:p>
        </p:txBody>
      </p:sp>
      <p:sp>
        <p:nvSpPr>
          <p:cNvPr id="3" name="サブタイトル 2"/>
          <p:cNvSpPr>
            <a:spLocks noGrp="1"/>
          </p:cNvSpPr>
          <p:nvPr>
            <p:ph type="subTitle" idx="1"/>
          </p:nvPr>
        </p:nvSpPr>
        <p:spPr/>
        <p:txBody>
          <a:bodyPr/>
          <a:lstStyle/>
          <a:p>
            <a:r>
              <a:rPr kumimoji="1" lang="ja-JP" altLang="en-US" dirty="0" smtClean="0"/>
              <a:t>筑波大学ソフトウェア研究室</a:t>
            </a:r>
            <a:endParaRPr kumimoji="1" lang="en-US" altLang="ja-JP" dirty="0" smtClean="0"/>
          </a:p>
          <a:p>
            <a:r>
              <a:rPr kumimoji="1" lang="ja-JP" altLang="en-US" dirty="0" smtClean="0"/>
              <a:t>三戸健一 </a:t>
            </a:r>
            <a:r>
              <a:rPr lang="en-US" altLang="ja-JP" dirty="0" smtClean="0"/>
              <a:t>(@</a:t>
            </a:r>
            <a:r>
              <a:rPr lang="en-US" altLang="ja-JP" dirty="0" err="1" smtClean="0"/>
              <a:t>mittyorz</a:t>
            </a:r>
            <a:r>
              <a:rPr lang="en-US" altLang="ja-JP" dirty="0" smtClean="0"/>
              <a:t>)</a:t>
            </a:r>
            <a:endParaRPr kumimoji="1" lang="en-US" altLang="ja-JP" dirty="0" smtClean="0"/>
          </a:p>
          <a:p>
            <a:endParaRPr kumimoji="1" lang="ja-JP" altLang="en-US" dirty="0"/>
          </a:p>
        </p:txBody>
      </p:sp>
      <p:sp>
        <p:nvSpPr>
          <p:cNvPr id="4" name="サブタイトル 2"/>
          <p:cNvSpPr txBox="1">
            <a:spLocks/>
          </p:cNvSpPr>
          <p:nvPr/>
        </p:nvSpPr>
        <p:spPr bwMode="auto">
          <a:xfrm>
            <a:off x="5076056" y="5733256"/>
            <a:ext cx="3672408" cy="864096"/>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defRPr/>
            </a:pPr>
            <a:r>
              <a:rPr kumimoji="1" lang="en-US" altLang="ja-JP" sz="2400" b="0" i="0" u="none" strike="noStrike" kern="0" cap="none" spc="0" normalizeH="0" baseline="0" noProof="0" dirty="0" smtClean="0">
                <a:ln>
                  <a:noFill/>
                </a:ln>
                <a:solidFill>
                  <a:schemeClr val="tx1"/>
                </a:solidFill>
                <a:effectLst/>
                <a:uLnTx/>
                <a:uFillTx/>
                <a:latin typeface="+mn-lt"/>
                <a:ea typeface="+mn-ea"/>
                <a:cs typeface="+mn-cs"/>
              </a:rPr>
              <a:t>2012</a:t>
            </a:r>
            <a:r>
              <a:rPr kumimoji="1" lang="ja-JP" altLang="en-US" sz="2400" b="0" i="0" u="none" strike="noStrike" kern="0" cap="none" spc="0" normalizeH="0" baseline="0" noProof="0" dirty="0" smtClean="0">
                <a:ln>
                  <a:noFill/>
                </a:ln>
                <a:solidFill>
                  <a:schemeClr val="tx1"/>
                </a:solidFill>
                <a:effectLst/>
                <a:uLnTx/>
                <a:uFillTx/>
                <a:latin typeface="+mn-lt"/>
                <a:ea typeface="+mn-ea"/>
                <a:cs typeface="+mn-cs"/>
              </a:rPr>
              <a:t>年</a:t>
            </a:r>
            <a:r>
              <a:rPr kumimoji="1" lang="en-US" altLang="ja-JP" sz="2400" b="0" i="0" u="none" strike="noStrike" kern="0" cap="none" spc="0" normalizeH="0" baseline="0" noProof="0" dirty="0" smtClean="0">
                <a:ln>
                  <a:noFill/>
                </a:ln>
                <a:solidFill>
                  <a:schemeClr val="tx1"/>
                </a:solidFill>
                <a:effectLst/>
                <a:uLnTx/>
                <a:uFillTx/>
                <a:latin typeface="+mn-lt"/>
                <a:ea typeface="+mn-ea"/>
                <a:cs typeface="+mn-cs"/>
              </a:rPr>
              <a:t>9</a:t>
            </a:r>
            <a:r>
              <a:rPr kumimoji="1" lang="ja-JP" altLang="en-US" sz="2400" b="0" i="0" u="none" strike="noStrike" kern="0" cap="none" spc="0" normalizeH="0" baseline="0" noProof="0" dirty="0" smtClean="0">
                <a:ln>
                  <a:noFill/>
                </a:ln>
                <a:solidFill>
                  <a:schemeClr val="tx1"/>
                </a:solidFill>
                <a:effectLst/>
                <a:uLnTx/>
                <a:uFillTx/>
                <a:latin typeface="+mn-lt"/>
                <a:ea typeface="+mn-ea"/>
                <a:cs typeface="+mn-cs"/>
              </a:rPr>
              <a:t>月</a:t>
            </a:r>
            <a:r>
              <a:rPr kumimoji="1" lang="en-US" altLang="ja-JP" sz="2400" b="0" i="0" u="none" strike="noStrike" kern="0" cap="none" spc="0" normalizeH="0" baseline="0" noProof="0" dirty="0" smtClean="0">
                <a:ln>
                  <a:noFill/>
                </a:ln>
                <a:solidFill>
                  <a:schemeClr val="tx1"/>
                </a:solidFill>
                <a:effectLst/>
                <a:uLnTx/>
                <a:uFillTx/>
                <a:latin typeface="+mn-lt"/>
                <a:ea typeface="+mn-ea"/>
                <a:cs typeface="+mn-cs"/>
              </a:rPr>
              <a:t>22</a:t>
            </a:r>
            <a:r>
              <a:rPr kumimoji="1" lang="ja-JP" altLang="en-US" sz="2400" b="0" i="0" u="none" strike="noStrike" kern="0" cap="none" spc="0" normalizeH="0" baseline="0" noProof="0" dirty="0" smtClean="0">
                <a:ln>
                  <a:noFill/>
                </a:ln>
                <a:solidFill>
                  <a:schemeClr val="tx1"/>
                </a:solidFill>
                <a:effectLst/>
                <a:uLnTx/>
                <a:uFillTx/>
                <a:latin typeface="+mn-lt"/>
                <a:ea typeface="+mn-ea"/>
                <a:cs typeface="+mn-cs"/>
              </a:rPr>
              <a:t>日</a:t>
            </a:r>
            <a:endParaRPr kumimoji="1" lang="en-US" altLang="ja-JP" sz="2400" b="0" i="0" u="none" strike="noStrike" kern="0" cap="none" spc="0" normalizeH="0" baseline="0" noProof="0" dirty="0" smtClean="0">
              <a:ln>
                <a:noFill/>
              </a:ln>
              <a:solidFill>
                <a:schemeClr val="tx1"/>
              </a:solidFill>
              <a:effectLst/>
              <a:uLnTx/>
              <a:uFillTx/>
              <a:latin typeface="+mn-lt"/>
              <a:ea typeface="+mn-ea"/>
              <a:cs typeface="+mn-cs"/>
            </a:endParaRPr>
          </a:p>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defRPr/>
            </a:pPr>
            <a:r>
              <a:rPr lang="en-US" altLang="ja-JP" sz="2400" kern="0" dirty="0" smtClean="0">
                <a:latin typeface="+mn-lt"/>
                <a:ea typeface="+mn-ea"/>
              </a:rPr>
              <a:t>Kernel/VM</a:t>
            </a:r>
            <a:r>
              <a:rPr lang="ja-JP" altLang="en-US" sz="2400" kern="0" dirty="0" smtClean="0">
                <a:latin typeface="+mn-lt"/>
                <a:ea typeface="+mn-ea"/>
              </a:rPr>
              <a:t>探検隊＠つくば</a:t>
            </a:r>
            <a:endParaRPr kumimoji="1" lang="ja-JP" altLang="en-US" sz="2400" b="0" i="0" u="none" strike="noStrike" kern="0" cap="none" spc="0" normalizeH="0" baseline="0" noProof="0" dirty="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自己紹介</a:t>
            </a:r>
            <a:endParaRPr kumimoji="1" lang="ja-JP" altLang="en-US" dirty="0"/>
          </a:p>
        </p:txBody>
      </p:sp>
      <p:sp>
        <p:nvSpPr>
          <p:cNvPr id="3" name="コンテンツ プレースホルダ 2"/>
          <p:cNvSpPr>
            <a:spLocks noGrp="1"/>
          </p:cNvSpPr>
          <p:nvPr>
            <p:ph idx="1"/>
          </p:nvPr>
        </p:nvSpPr>
        <p:spPr/>
        <p:txBody>
          <a:bodyPr/>
          <a:lstStyle/>
          <a:p>
            <a:r>
              <a:rPr kumimoji="1" lang="ja-JP" altLang="en-US" dirty="0" smtClean="0"/>
              <a:t>筑波大学情報科学類</a:t>
            </a:r>
            <a:r>
              <a:rPr kumimoji="1" lang="en-US" altLang="ja-JP" dirty="0" smtClean="0"/>
              <a:t>4</a:t>
            </a:r>
            <a:r>
              <a:rPr kumimoji="1" lang="ja-JP" altLang="en-US" dirty="0" smtClean="0"/>
              <a:t>年生</a:t>
            </a:r>
            <a:endParaRPr kumimoji="1" lang="en-US" altLang="ja-JP" dirty="0" smtClean="0"/>
          </a:p>
          <a:p>
            <a:r>
              <a:rPr kumimoji="1" lang="ja-JP" altLang="en-US" dirty="0" smtClean="0"/>
              <a:t>ソフトウェア研究室</a:t>
            </a:r>
            <a:endParaRPr kumimoji="1" lang="en-US" altLang="ja-JP" dirty="0" smtClean="0"/>
          </a:p>
          <a:p>
            <a:r>
              <a:rPr kumimoji="1" lang="ja-JP" altLang="en-US" dirty="0" smtClean="0"/>
              <a:t>好きな言語は</a:t>
            </a:r>
            <a:r>
              <a:rPr kumimoji="1" lang="en-US" altLang="ja-JP" dirty="0" smtClean="0"/>
              <a:t>Perl</a:t>
            </a:r>
          </a:p>
          <a:p>
            <a:pPr lvl="1"/>
            <a:r>
              <a:rPr lang="ja-JP" altLang="en-US" dirty="0" smtClean="0"/>
              <a:t>最近全然触れていない</a:t>
            </a:r>
            <a:endParaRPr lang="en-US" altLang="ja-JP" dirty="0" smtClean="0"/>
          </a:p>
          <a:p>
            <a:r>
              <a:rPr lang="en-US" altLang="ja-JP" dirty="0" smtClean="0"/>
              <a:t>@</a:t>
            </a:r>
            <a:r>
              <a:rPr lang="en-US" altLang="ja-JP" dirty="0" err="1" smtClean="0"/>
              <a:t>go_vm</a:t>
            </a:r>
            <a:r>
              <a:rPr lang="ja-JP" altLang="en-US" dirty="0" err="1" smtClean="0"/>
              <a:t>さんの</a:t>
            </a:r>
            <a:r>
              <a:rPr lang="en-US" altLang="ja-JP" dirty="0" smtClean="0"/>
              <a:t>VMRPC</a:t>
            </a:r>
            <a:r>
              <a:rPr lang="ja-JP" altLang="en-US" dirty="0" smtClean="0"/>
              <a:t>を使って面白いことしよう </a:t>
            </a:r>
            <a:endParaRPr lang="en-US" altLang="ja-JP" dirty="0" smtClean="0"/>
          </a:p>
          <a:p>
            <a:r>
              <a:rPr kumimoji="1" lang="ja-JP" altLang="en-US" dirty="0" smtClean="0"/>
              <a:t>普段は環境構築とかメンテナンスとかばかりで</a:t>
            </a:r>
            <a:r>
              <a:rPr kumimoji="1" lang="en-US" altLang="ja-JP" dirty="0" smtClean="0"/>
              <a:t>hacker</a:t>
            </a:r>
            <a:r>
              <a:rPr kumimoji="1" lang="ja-JP" altLang="en-US" dirty="0" smtClean="0"/>
              <a:t>的なことはあまりしていません</a:t>
            </a:r>
            <a:endParaRPr kumimoji="1" lang="en-US" altLang="ja-JP" dirty="0" smtClean="0"/>
          </a:p>
          <a:p>
            <a:pPr lvl="1"/>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2</a:t>
            </a:fld>
            <a:endParaRPr lang="en-US" altLang="ja-JP"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en-US" altLang="ja-JP" dirty="0" smtClean="0"/>
              <a:t>TCP</a:t>
            </a:r>
            <a:r>
              <a:rPr lang="ja-JP" altLang="en-US" dirty="0" smtClean="0"/>
              <a:t>ソケットの状態を保存しよう</a:t>
            </a:r>
            <a:endParaRPr kumimoji="1" lang="ja-JP" altLang="en-US" dirty="0"/>
          </a:p>
        </p:txBody>
      </p:sp>
      <p:sp>
        <p:nvSpPr>
          <p:cNvPr id="3" name="コンテンツ プレースホルダ 2"/>
          <p:cNvSpPr>
            <a:spLocks noGrp="1"/>
          </p:cNvSpPr>
          <p:nvPr>
            <p:ph idx="1"/>
          </p:nvPr>
        </p:nvSpPr>
        <p:spPr/>
        <p:txBody>
          <a:bodyPr>
            <a:normAutofit fontScale="92500" lnSpcReduction="20000"/>
          </a:bodyPr>
          <a:lstStyle/>
          <a:p>
            <a:r>
              <a:rPr lang="ja-JP" altLang="en-US" dirty="0" smtClean="0"/>
              <a:t>理想</a:t>
            </a:r>
            <a:r>
              <a:rPr lang="en-US" altLang="ja-JP" dirty="0" smtClean="0"/>
              <a:t>:</a:t>
            </a:r>
          </a:p>
          <a:p>
            <a:pPr lvl="1"/>
            <a:r>
              <a:rPr lang="en-US" altLang="ja-JP" dirty="0" smtClean="0"/>
              <a:t>TCP</a:t>
            </a:r>
            <a:r>
              <a:rPr lang="ja-JP" altLang="en-US" dirty="0" smtClean="0"/>
              <a:t>コネクションを維持したままプロセスの停止、状態の保存、別の環境で再開、が簡単にできるとうれしい</a:t>
            </a:r>
            <a:endParaRPr lang="en-US" altLang="ja-JP" dirty="0" smtClean="0"/>
          </a:p>
          <a:p>
            <a:r>
              <a:rPr lang="ja-JP" altLang="en-US" dirty="0" smtClean="0"/>
              <a:t>現実</a:t>
            </a:r>
            <a:r>
              <a:rPr lang="en-US" altLang="ja-JP" dirty="0" smtClean="0"/>
              <a:t>:</a:t>
            </a:r>
          </a:p>
          <a:p>
            <a:pPr lvl="1"/>
            <a:r>
              <a:rPr lang="ja-JP" altLang="en-US" dirty="0" smtClean="0"/>
              <a:t>送受信キューとかシーケンス番号などの情報を読み取って</a:t>
            </a:r>
            <a:r>
              <a:rPr lang="en-US" altLang="ja-JP" dirty="0" smtClean="0"/>
              <a:t>dump</a:t>
            </a:r>
            <a:r>
              <a:rPr lang="ja-JP" altLang="en-US" dirty="0" smtClean="0"/>
              <a:t>しないといけない</a:t>
            </a:r>
            <a:endParaRPr lang="en-US" altLang="ja-JP" dirty="0" smtClean="0"/>
          </a:p>
          <a:p>
            <a:pPr lvl="1"/>
            <a:r>
              <a:rPr lang="en-US" altLang="ja-JP" dirty="0" smtClean="0"/>
              <a:t>close()</a:t>
            </a:r>
            <a:r>
              <a:rPr lang="ja-JP" altLang="en-US" dirty="0" smtClean="0"/>
              <a:t>すると</a:t>
            </a:r>
            <a:r>
              <a:rPr lang="en-US" altLang="ja-JP" dirty="0" smtClean="0"/>
              <a:t>FIN</a:t>
            </a:r>
            <a:r>
              <a:rPr lang="ja-JP" altLang="en-US" dirty="0" smtClean="0"/>
              <a:t>が送信されてしまう</a:t>
            </a:r>
            <a:endParaRPr lang="en-US" altLang="ja-JP" dirty="0" smtClean="0"/>
          </a:p>
          <a:p>
            <a:pPr>
              <a:buNone/>
            </a:pPr>
            <a:endParaRPr lang="en-US" altLang="ja-JP" dirty="0" smtClean="0"/>
          </a:p>
          <a:p>
            <a:pPr>
              <a:buNone/>
            </a:pPr>
            <a:r>
              <a:rPr lang="en-US" altLang="ja-JP" dirty="0" smtClean="0"/>
              <a:t>	TCP</a:t>
            </a:r>
            <a:r>
              <a:rPr lang="ja-JP" altLang="en-US" dirty="0" smtClean="0"/>
              <a:t>スタックをちゃんと理解して自力でやるのは大変そう</a:t>
            </a:r>
            <a:r>
              <a:rPr lang="en-US" altLang="ja-JP" dirty="0" smtClean="0"/>
              <a:t>…</a:t>
            </a:r>
            <a:r>
              <a:rPr lang="ja-JP" altLang="en-US" dirty="0" err="1" smtClean="0"/>
              <a:t>。</a:t>
            </a:r>
            <a:r>
              <a:rPr lang="ja-JP" altLang="en-US" strike="sngStrike" dirty="0" smtClean="0"/>
              <a:t>なんとかインチキできんのか</a:t>
            </a:r>
            <a:endParaRPr lang="en-US" altLang="ja-JP" strike="sngStrike" dirty="0" smtClean="0"/>
          </a:p>
          <a:p>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3</a:t>
            </a:fld>
            <a:endParaRPr lang="en-US" altLang="ja-JP"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dirty="0" smtClean="0"/>
              <a:t>従来の解決法　仮想計算機を使う</a:t>
            </a:r>
            <a:endParaRPr kumimoji="1" lang="ja-JP" altLang="en-US" dirty="0"/>
          </a:p>
        </p:txBody>
      </p:sp>
      <p:sp>
        <p:nvSpPr>
          <p:cNvPr id="3" name="コンテンツ プレースホルダ 2"/>
          <p:cNvSpPr>
            <a:spLocks noGrp="1"/>
          </p:cNvSpPr>
          <p:nvPr>
            <p:ph idx="1"/>
          </p:nvPr>
        </p:nvSpPr>
        <p:spPr/>
        <p:txBody>
          <a:bodyPr>
            <a:normAutofit lnSpcReduction="10000"/>
          </a:bodyPr>
          <a:lstStyle/>
          <a:p>
            <a:r>
              <a:rPr kumimoji="1" lang="ja-JP" altLang="en-US" dirty="0" smtClean="0"/>
              <a:t>難しいことを考えないで</a:t>
            </a:r>
            <a:r>
              <a:rPr kumimoji="1" lang="en-US" altLang="ja-JP" dirty="0" smtClean="0"/>
              <a:t>VM</a:t>
            </a:r>
            <a:r>
              <a:rPr kumimoji="1" lang="ja-JP" altLang="en-US" dirty="0" smtClean="0"/>
              <a:t>に載せてしまう</a:t>
            </a:r>
            <a:endParaRPr kumimoji="1" lang="en-US" altLang="ja-JP" dirty="0" smtClean="0"/>
          </a:p>
          <a:p>
            <a:pPr lvl="1"/>
            <a:r>
              <a:rPr lang="ja-JP" altLang="en-US" dirty="0" smtClean="0"/>
              <a:t>ライブマイグレーション！</a:t>
            </a:r>
            <a:endParaRPr lang="en-US" altLang="ja-JP" dirty="0" smtClean="0"/>
          </a:p>
          <a:p>
            <a:endParaRPr kumimoji="1" lang="en-US" altLang="ja-JP" dirty="0" smtClean="0"/>
          </a:p>
          <a:p>
            <a:r>
              <a:rPr lang="ja-JP" altLang="en-US" dirty="0" smtClean="0"/>
              <a:t>利点</a:t>
            </a:r>
            <a:endParaRPr lang="en-US" altLang="ja-JP" dirty="0" smtClean="0"/>
          </a:p>
          <a:p>
            <a:pPr lvl="1"/>
            <a:r>
              <a:rPr kumimoji="1" lang="ja-JP" altLang="en-US" dirty="0" smtClean="0"/>
              <a:t>ノウハウが十二分に存在している</a:t>
            </a:r>
            <a:endParaRPr kumimoji="1" lang="en-US" altLang="ja-JP" dirty="0" smtClean="0"/>
          </a:p>
          <a:p>
            <a:pPr lvl="1"/>
            <a:r>
              <a:rPr lang="ja-JP" altLang="en-US" dirty="0" smtClean="0"/>
              <a:t>コードに手を入れる必要は無い</a:t>
            </a:r>
            <a:endParaRPr lang="en-US" altLang="ja-JP" dirty="0" smtClean="0"/>
          </a:p>
          <a:p>
            <a:r>
              <a:rPr kumimoji="1" lang="ja-JP" altLang="en-US" dirty="0" smtClean="0"/>
              <a:t>欠点</a:t>
            </a:r>
            <a:endParaRPr kumimoji="1" lang="en-US" altLang="ja-JP" dirty="0" smtClean="0"/>
          </a:p>
          <a:p>
            <a:pPr lvl="1"/>
            <a:r>
              <a:rPr kumimoji="1" lang="ja-JP" altLang="en-US" dirty="0" smtClean="0"/>
              <a:t>仮想計算機を稼働させるのはそれなりに大変</a:t>
            </a:r>
            <a:endParaRPr kumimoji="1" lang="en-US" altLang="ja-JP" dirty="0" smtClean="0"/>
          </a:p>
          <a:p>
            <a:pPr lvl="1"/>
            <a:r>
              <a:rPr lang="en-US" altLang="ja-JP" dirty="0" smtClean="0"/>
              <a:t>OS</a:t>
            </a:r>
            <a:r>
              <a:rPr lang="ja-JP" altLang="en-US" dirty="0" err="1" smtClean="0"/>
              <a:t>ごと</a:t>
            </a:r>
            <a:r>
              <a:rPr lang="ja-JP" altLang="en-US" dirty="0" smtClean="0"/>
              <a:t>環境を移動させるので、コストが高い</a:t>
            </a: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4</a:t>
            </a:fld>
            <a:endParaRPr lang="en-US" altLang="ja-JP"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smtClean="0"/>
              <a:t>TCP repair mode</a:t>
            </a:r>
            <a:endParaRPr kumimoji="1" lang="ja-JP" altLang="en-US" dirty="0"/>
          </a:p>
        </p:txBody>
      </p:sp>
      <p:sp>
        <p:nvSpPr>
          <p:cNvPr id="3" name="コンテンツ プレースホルダ 2"/>
          <p:cNvSpPr>
            <a:spLocks noGrp="1"/>
          </p:cNvSpPr>
          <p:nvPr>
            <p:ph idx="1"/>
          </p:nvPr>
        </p:nvSpPr>
        <p:spPr/>
        <p:txBody>
          <a:bodyPr>
            <a:normAutofit lnSpcReduction="10000"/>
          </a:bodyPr>
          <a:lstStyle/>
          <a:p>
            <a:r>
              <a:rPr kumimoji="1" lang="ja-JP" altLang="en-US" dirty="0" smtClean="0"/>
              <a:t>先生</a:t>
            </a:r>
            <a:r>
              <a:rPr lang="ja-JP" altLang="en-US" dirty="0" smtClean="0"/>
              <a:t>「</a:t>
            </a:r>
            <a:r>
              <a:rPr lang="en-US" altLang="ja-JP" dirty="0" smtClean="0"/>
              <a:t>3.5 kernel</a:t>
            </a:r>
            <a:r>
              <a:rPr lang="ja-JP" altLang="en-US" dirty="0" smtClean="0"/>
              <a:t>なら簡単らしいよ」</a:t>
            </a:r>
            <a:endParaRPr lang="en-US" altLang="ja-JP" dirty="0" smtClean="0"/>
          </a:p>
          <a:p>
            <a:r>
              <a:rPr kumimoji="1" lang="ja-JP" altLang="en-US" dirty="0" smtClean="0"/>
              <a:t>私「」</a:t>
            </a:r>
            <a:endParaRPr kumimoji="1" lang="en-US" altLang="ja-JP" dirty="0" smtClean="0"/>
          </a:p>
          <a:p>
            <a:endParaRPr lang="en-US" altLang="ja-JP" dirty="0" smtClean="0"/>
          </a:p>
          <a:p>
            <a:r>
              <a:rPr kumimoji="1" lang="en-US" altLang="ja-JP" dirty="0" smtClean="0"/>
              <a:t>Linux Kernel 3.5</a:t>
            </a:r>
            <a:r>
              <a:rPr kumimoji="1" lang="ja-JP" altLang="en-US" dirty="0" smtClean="0"/>
              <a:t>で新しくマージされた機能</a:t>
            </a:r>
            <a:endParaRPr kumimoji="1" lang="en-US" altLang="ja-JP" dirty="0" smtClean="0"/>
          </a:p>
          <a:p>
            <a:r>
              <a:rPr lang="en-US" altLang="ja-JP" dirty="0" smtClean="0"/>
              <a:t>TCP_REPAIR</a:t>
            </a:r>
            <a:r>
              <a:rPr lang="ja-JP" altLang="en-US" dirty="0" smtClean="0"/>
              <a:t>というソケットオプションが新設された</a:t>
            </a:r>
            <a:endParaRPr lang="en-US" altLang="ja-JP" dirty="0" smtClean="0"/>
          </a:p>
          <a:p>
            <a:r>
              <a:rPr kumimoji="1" lang="en-US" altLang="ja-JP" dirty="0" smtClean="0"/>
              <a:t>Repair</a:t>
            </a:r>
            <a:r>
              <a:rPr kumimoji="1" lang="ja-JP" altLang="en-US" dirty="0" smtClean="0"/>
              <a:t>モードに入ると、副作用無しに様々な操作が行えるようになる</a:t>
            </a: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5</a:t>
            </a:fld>
            <a:endParaRPr lang="en-US" altLang="ja-JP"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smtClean="0"/>
              <a:t>Repair mode</a:t>
            </a:r>
            <a:r>
              <a:rPr lang="ja-JP" altLang="en-US" dirty="0" err="1" smtClean="0"/>
              <a:t>で</a:t>
            </a:r>
            <a:r>
              <a:rPr lang="ja-JP" altLang="en-US" dirty="0" smtClean="0"/>
              <a:t>出来ること</a:t>
            </a:r>
            <a:endParaRPr kumimoji="1" lang="ja-JP" altLang="en-US" dirty="0"/>
          </a:p>
        </p:txBody>
      </p:sp>
      <p:sp>
        <p:nvSpPr>
          <p:cNvPr id="3" name="コンテンツ プレースホルダ 2"/>
          <p:cNvSpPr>
            <a:spLocks noGrp="1"/>
          </p:cNvSpPr>
          <p:nvPr>
            <p:ph idx="1"/>
          </p:nvPr>
        </p:nvSpPr>
        <p:spPr/>
        <p:txBody>
          <a:bodyPr/>
          <a:lstStyle/>
          <a:p>
            <a:r>
              <a:rPr kumimoji="1" lang="en-US" altLang="ja-JP" dirty="0" smtClean="0"/>
              <a:t>connect()</a:t>
            </a:r>
            <a:r>
              <a:rPr kumimoji="1" lang="ja-JP" altLang="en-US" dirty="0" smtClean="0"/>
              <a:t>を用いて</a:t>
            </a:r>
            <a:r>
              <a:rPr lang="ja-JP" altLang="en-US" dirty="0" smtClean="0"/>
              <a:t>、実際には接続していなくて</a:t>
            </a:r>
            <a:r>
              <a:rPr lang="ja-JP" altLang="en-US" dirty="0" smtClean="0"/>
              <a:t>も</a:t>
            </a:r>
            <a:r>
              <a:rPr lang="en-US" altLang="ja-JP" dirty="0" smtClean="0"/>
              <a:t>ESTABLISHED</a:t>
            </a:r>
            <a:r>
              <a:rPr lang="ja-JP" altLang="en-US" dirty="0" smtClean="0"/>
              <a:t>にする</a:t>
            </a:r>
            <a:endParaRPr lang="en-US" altLang="ja-JP" dirty="0" smtClean="0"/>
          </a:p>
          <a:p>
            <a:r>
              <a:rPr lang="ja-JP" altLang="en-US" dirty="0" smtClean="0"/>
              <a:t>ポートの</a:t>
            </a:r>
            <a:r>
              <a:rPr lang="ja-JP" altLang="en-US" dirty="0" smtClean="0"/>
              <a:t>衝突</a:t>
            </a:r>
            <a:r>
              <a:rPr lang="ja-JP" altLang="en-US" dirty="0" smtClean="0"/>
              <a:t>を</a:t>
            </a:r>
            <a:r>
              <a:rPr lang="ja-JP" altLang="en-US" dirty="0" smtClean="0"/>
              <a:t>無視して</a:t>
            </a:r>
            <a:r>
              <a:rPr kumimoji="1" lang="en-US" altLang="ja-JP" dirty="0" smtClean="0"/>
              <a:t>bind()</a:t>
            </a:r>
            <a:r>
              <a:rPr kumimoji="1" lang="ja-JP" altLang="en-US" dirty="0" smtClean="0"/>
              <a:t>で</a:t>
            </a:r>
            <a:r>
              <a:rPr kumimoji="1" lang="en-US" altLang="ja-JP" dirty="0" smtClean="0"/>
              <a:t>LISTEN</a:t>
            </a:r>
          </a:p>
          <a:p>
            <a:r>
              <a:rPr kumimoji="1" lang="en-US" altLang="ja-JP" dirty="0" smtClean="0"/>
              <a:t>FIN_WAIT</a:t>
            </a:r>
            <a:r>
              <a:rPr kumimoji="1" lang="en-US" altLang="ja-JP" dirty="0" smtClean="0"/>
              <a:t>, TIME_WAIT</a:t>
            </a:r>
            <a:r>
              <a:rPr kumimoji="1" lang="ja-JP" altLang="en-US" dirty="0" smtClean="0"/>
              <a:t>を経由せずに</a:t>
            </a:r>
            <a:r>
              <a:rPr kumimoji="1" lang="en-US" altLang="ja-JP" dirty="0" smtClean="0"/>
              <a:t>close()</a:t>
            </a:r>
          </a:p>
          <a:p>
            <a:pPr lvl="1"/>
            <a:r>
              <a:rPr lang="en-US" altLang="ja-JP" dirty="0" smtClean="0"/>
              <a:t>FIN</a:t>
            </a:r>
            <a:r>
              <a:rPr lang="ja-JP" altLang="en-US" dirty="0" smtClean="0"/>
              <a:t>パケットは送信されない</a:t>
            </a:r>
            <a:endParaRPr lang="en-US" altLang="ja-JP" dirty="0" smtClean="0"/>
          </a:p>
          <a:p>
            <a:r>
              <a:rPr kumimoji="1" lang="en-US" altLang="ja-JP" dirty="0" smtClean="0"/>
              <a:t>TCP</a:t>
            </a:r>
            <a:r>
              <a:rPr kumimoji="1" lang="ja-JP" altLang="en-US" dirty="0" smtClean="0"/>
              <a:t>シーケンス番号、送受信キューなどソケットの再開に必要な情報の取得</a:t>
            </a:r>
            <a:endParaRPr kumimoji="1" lang="ja-JP" altLang="en-US" dirty="0"/>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6</a:t>
            </a:fld>
            <a:endParaRPr lang="en-US" altLang="ja-JP"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endParaRPr kumimoji="1" lang="ja-JP" altLang="en-US"/>
          </a:p>
        </p:txBody>
      </p:sp>
      <p:sp>
        <p:nvSpPr>
          <p:cNvPr id="3" name="コンテンツ プレースホルダ 2"/>
          <p:cNvSpPr>
            <a:spLocks noGrp="1"/>
          </p:cNvSpPr>
          <p:nvPr>
            <p:ph idx="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216552C2-E827-4472-8F83-B6AC929329B2}" type="slidenum">
              <a:rPr lang="en-US" altLang="ja-JP" smtClean="0"/>
              <a:pPr/>
              <a:t>7</a:t>
            </a:fld>
            <a:endParaRPr lang="en-US" altLang="ja-JP" dirty="0"/>
          </a:p>
        </p:txBody>
      </p:sp>
    </p:spTree>
  </p:cSld>
  <p:clrMapOvr>
    <a:masterClrMapping/>
  </p:clrMapOvr>
</p:sld>
</file>

<file path=ppt/theme/theme1.xml><?xml version="1.0" encoding="utf-8"?>
<a:theme xmlns:a="http://schemas.openxmlformats.org/drawingml/2006/main" name="テーマ1">
  <a:themeElements>
    <a:clrScheme name="Blends 3">
      <a:dk1>
        <a:srgbClr val="000000"/>
      </a:dk1>
      <a:lt1>
        <a:srgbClr val="FFFFFF"/>
      </a:lt1>
      <a:dk2>
        <a:srgbClr val="333399"/>
      </a:dk2>
      <a:lt2>
        <a:srgbClr val="1C1C1C"/>
      </a:lt2>
      <a:accent1>
        <a:srgbClr val="00E4A8"/>
      </a:accent1>
      <a:accent2>
        <a:srgbClr val="FFCF01"/>
      </a:accent2>
      <a:accent3>
        <a:srgbClr val="FFFFFF"/>
      </a:accent3>
      <a:accent4>
        <a:srgbClr val="000000"/>
      </a:accent4>
      <a:accent5>
        <a:srgbClr val="AAEFD1"/>
      </a:accent5>
      <a:accent6>
        <a:srgbClr val="E7BB01"/>
      </a:accent6>
      <a:hlink>
        <a:srgbClr val="FF0000"/>
      </a:hlink>
      <a:folHlink>
        <a:srgbClr val="3333CC"/>
      </a:folHlink>
    </a:clrScheme>
    <a:fontScheme name="Blends">
      <a:majorFont>
        <a:latin typeface="Tahoma"/>
        <a:ea typeface="ＭＳ Ｐゴシック"/>
        <a:cs typeface=""/>
      </a:majorFont>
      <a:minorFont>
        <a:latin typeface="Tahoma"/>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Blends 1">
        <a:dk1>
          <a:srgbClr val="969696"/>
        </a:dk1>
        <a:lt1>
          <a:srgbClr val="FFFFFF"/>
        </a:lt1>
        <a:dk2>
          <a:srgbClr val="000000"/>
        </a:dk2>
        <a:lt2>
          <a:srgbClr val="DDDDDD"/>
        </a:lt2>
        <a:accent1>
          <a:srgbClr val="00E4A8"/>
        </a:accent1>
        <a:accent2>
          <a:srgbClr val="3333CC"/>
        </a:accent2>
        <a:accent3>
          <a:srgbClr val="AAAAAA"/>
        </a:accent3>
        <a:accent4>
          <a:srgbClr val="DADADA"/>
        </a:accent4>
        <a:accent5>
          <a:srgbClr val="AAEFD1"/>
        </a:accent5>
        <a:accent6>
          <a:srgbClr val="2D2DB9"/>
        </a:accent6>
        <a:hlink>
          <a:srgbClr val="FF5050"/>
        </a:hlink>
        <a:folHlink>
          <a:srgbClr val="FFCF01"/>
        </a:folHlink>
      </a:clrScheme>
      <a:clrMap bg1="dk2" tx1="lt1" bg2="dk1" tx2="lt2" accent1="accent1" accent2="accent2" accent3="accent3" accent4="accent4" accent5="accent5" accent6="accent6" hlink="hlink" folHlink="folHlink"/>
    </a:extraClrScheme>
    <a:extraClrScheme>
      <a:clrScheme name="Blends 2">
        <a:dk1>
          <a:srgbClr val="000094"/>
        </a:dk1>
        <a:lt1>
          <a:srgbClr val="FFFFFF"/>
        </a:lt1>
        <a:dk2>
          <a:srgbClr val="0000CC"/>
        </a:dk2>
        <a:lt2>
          <a:srgbClr val="FFFFCC"/>
        </a:lt2>
        <a:accent1>
          <a:srgbClr val="3193FF"/>
        </a:accent1>
        <a:accent2>
          <a:srgbClr val="9900FF"/>
        </a:accent2>
        <a:accent3>
          <a:srgbClr val="AAAAE2"/>
        </a:accent3>
        <a:accent4>
          <a:srgbClr val="DADADA"/>
        </a:accent4>
        <a:accent5>
          <a:srgbClr val="ADC8FF"/>
        </a:accent5>
        <a:accent6>
          <a:srgbClr val="8A00E7"/>
        </a:accent6>
        <a:hlink>
          <a:srgbClr val="FF3399"/>
        </a:hlink>
        <a:folHlink>
          <a:srgbClr val="FFCC00"/>
        </a:folHlink>
      </a:clrScheme>
      <a:clrMap bg1="dk2" tx1="lt1" bg2="dk1" tx2="lt2" accent1="accent1" accent2="accent2" accent3="accent3" accent4="accent4" accent5="accent5" accent6="accent6" hlink="hlink" folHlink="folHlink"/>
    </a:extraClrScheme>
    <a:extraClrScheme>
      <a:clrScheme name="Blends 3">
        <a:dk1>
          <a:srgbClr val="000000"/>
        </a:dk1>
        <a:lt1>
          <a:srgbClr val="FFFFFF"/>
        </a:lt1>
        <a:dk2>
          <a:srgbClr val="333399"/>
        </a:dk2>
        <a:lt2>
          <a:srgbClr val="1C1C1C"/>
        </a:lt2>
        <a:accent1>
          <a:srgbClr val="00E4A8"/>
        </a:accent1>
        <a:accent2>
          <a:srgbClr val="FFCF01"/>
        </a:accent2>
        <a:accent3>
          <a:srgbClr val="FFFFFF"/>
        </a:accent3>
        <a:accent4>
          <a:srgbClr val="000000"/>
        </a:accent4>
        <a:accent5>
          <a:srgbClr val="AAEFD1"/>
        </a:accent5>
        <a:accent6>
          <a:srgbClr val="E7BB01"/>
        </a:accent6>
        <a:hlink>
          <a:srgbClr val="FF0000"/>
        </a:hlink>
        <a:folHlink>
          <a:srgbClr val="3333CC"/>
        </a:folHlink>
      </a:clrScheme>
      <a:clrMap bg1="lt1" tx1="dk1" bg2="lt2" tx2="dk2" accent1="accent1" accent2="accent2" accent3="accent3" accent4="accent4" accent5="accent5" accent6="accent6" hlink="hlink" folHlink="folHlink"/>
    </a:extraClrScheme>
    <a:extraClrScheme>
      <a:clrScheme name="Blends 4">
        <a:dk1>
          <a:srgbClr val="000000"/>
        </a:dk1>
        <a:lt1>
          <a:srgbClr val="FFFFFF"/>
        </a:lt1>
        <a:dk2>
          <a:srgbClr val="515F7B"/>
        </a:dk2>
        <a:lt2>
          <a:srgbClr val="808080"/>
        </a:lt2>
        <a:accent1>
          <a:srgbClr val="9FCAD3"/>
        </a:accent1>
        <a:accent2>
          <a:srgbClr val="C0C0C0"/>
        </a:accent2>
        <a:accent3>
          <a:srgbClr val="FFFFFF"/>
        </a:accent3>
        <a:accent4>
          <a:srgbClr val="000000"/>
        </a:accent4>
        <a:accent5>
          <a:srgbClr val="CDE1E6"/>
        </a:accent5>
        <a:accent6>
          <a:srgbClr val="AEAEAE"/>
        </a:accent6>
        <a:hlink>
          <a:srgbClr val="91AFBF"/>
        </a:hlink>
        <a:folHlink>
          <a:srgbClr val="ECEAAC"/>
        </a:folHlink>
      </a:clrScheme>
      <a:clrMap bg1="lt1" tx1="dk1" bg2="lt2" tx2="dk2" accent1="accent1" accent2="accent2" accent3="accent3" accent4="accent4" accent5="accent5" accent6="accent6" hlink="hlink" folHlink="folHlink"/>
    </a:extraClrScheme>
    <a:extraClrScheme>
      <a:clrScheme name="Blends 5">
        <a:dk1>
          <a:srgbClr val="000000"/>
        </a:dk1>
        <a:lt1>
          <a:srgbClr val="FFFFFF"/>
        </a:lt1>
        <a:dk2>
          <a:srgbClr val="000066"/>
        </a:dk2>
        <a:lt2>
          <a:srgbClr val="333333"/>
        </a:lt2>
        <a:accent1>
          <a:srgbClr val="C4709A"/>
        </a:accent1>
        <a:accent2>
          <a:srgbClr val="4B4EB5"/>
        </a:accent2>
        <a:accent3>
          <a:srgbClr val="FFFFFF"/>
        </a:accent3>
        <a:accent4>
          <a:srgbClr val="000000"/>
        </a:accent4>
        <a:accent5>
          <a:srgbClr val="DEBBCA"/>
        </a:accent5>
        <a:accent6>
          <a:srgbClr val="4346A4"/>
        </a:accent6>
        <a:hlink>
          <a:srgbClr val="C481CF"/>
        </a:hlink>
        <a:folHlink>
          <a:srgbClr val="76B749"/>
        </a:folHlink>
      </a:clrScheme>
      <a:clrMap bg1="lt1" tx1="dk1" bg2="lt2" tx2="dk2" accent1="accent1" accent2="accent2" accent3="accent3" accent4="accent4" accent5="accent5" accent6="accent6" hlink="hlink" folHlink="folHlink"/>
    </a:extraClrScheme>
    <a:extraClrScheme>
      <a:clrScheme name="Blends 6">
        <a:dk1>
          <a:srgbClr val="000000"/>
        </a:dk1>
        <a:lt1>
          <a:srgbClr val="FFFFFF"/>
        </a:lt1>
        <a:dk2>
          <a:srgbClr val="6A4076"/>
        </a:dk2>
        <a:lt2>
          <a:srgbClr val="969696"/>
        </a:lt2>
        <a:accent1>
          <a:srgbClr val="DBA9C2"/>
        </a:accent1>
        <a:accent2>
          <a:srgbClr val="E1BF91"/>
        </a:accent2>
        <a:accent3>
          <a:srgbClr val="FFFFFF"/>
        </a:accent3>
        <a:accent4>
          <a:srgbClr val="000000"/>
        </a:accent4>
        <a:accent5>
          <a:srgbClr val="EAD1DD"/>
        </a:accent5>
        <a:accent6>
          <a:srgbClr val="CCAD83"/>
        </a:accent6>
        <a:hlink>
          <a:srgbClr val="B3CE82"/>
        </a:hlink>
        <a:folHlink>
          <a:srgbClr val="B8AD48"/>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テーマ1</Template>
  <TotalTime>0</TotalTime>
  <Words>406</Words>
  <Application>Microsoft Office PowerPoint</Application>
  <PresentationFormat>画面に合わせる (4:3)</PresentationFormat>
  <Paragraphs>59</Paragraphs>
  <Slides>7</Slides>
  <Notes>5</Notes>
  <HiddenSlides>0</HiddenSlides>
  <MMClips>0</MMClips>
  <ScaleCrop>false</ScaleCrop>
  <HeadingPairs>
    <vt:vector size="4" baseType="variant">
      <vt:variant>
        <vt:lpstr>テーマ</vt:lpstr>
      </vt:variant>
      <vt:variant>
        <vt:i4>1</vt:i4>
      </vt:variant>
      <vt:variant>
        <vt:lpstr>スライド タイトル</vt:lpstr>
      </vt:variant>
      <vt:variant>
        <vt:i4>7</vt:i4>
      </vt:variant>
    </vt:vector>
  </HeadingPairs>
  <TitlesOfParts>
    <vt:vector size="8" baseType="lpstr">
      <vt:lpstr>テーマ1</vt:lpstr>
      <vt:lpstr>TCP connectionの保存と復元</vt:lpstr>
      <vt:lpstr>自己紹介</vt:lpstr>
      <vt:lpstr>TCPソケットの状態を保存しよう</vt:lpstr>
      <vt:lpstr>従来の解決法　仮想計算機を使う</vt:lpstr>
      <vt:lpstr>TCP repair mode</vt:lpstr>
      <vt:lpstr>Repair modeで出来ること</vt:lpstr>
      <vt:lpstr>スライド 7</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2009-05-11T17:17:47Z</dcterms:created>
  <dcterms:modified xsi:type="dcterms:W3CDTF">2012-09-22T02:02:35Z</dcterms:modified>
</cp:coreProperties>
</file>

<file path=docProps/thumbnail.jpeg>
</file>